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1" r:id="rId3"/>
    <p:sldId id="268" r:id="rId4"/>
    <p:sldId id="262" r:id="rId5"/>
    <p:sldId id="272" r:id="rId6"/>
    <p:sldId id="267" r:id="rId7"/>
    <p:sldId id="264" r:id="rId8"/>
    <p:sldId id="284" r:id="rId9"/>
    <p:sldId id="289" r:id="rId10"/>
    <p:sldId id="274" r:id="rId11"/>
    <p:sldId id="286" r:id="rId12"/>
    <p:sldId id="290" r:id="rId13"/>
    <p:sldId id="280" r:id="rId14"/>
    <p:sldId id="292" r:id="rId15"/>
    <p:sldId id="288" r:id="rId16"/>
    <p:sldId id="294" r:id="rId17"/>
    <p:sldId id="295" r:id="rId18"/>
    <p:sldId id="270" r:id="rId19"/>
    <p:sldId id="263" r:id="rId20"/>
    <p:sldId id="282"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49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5" autoAdjust="0"/>
  </p:normalViewPr>
  <p:slideViewPr>
    <p:cSldViewPr>
      <p:cViewPr varScale="1">
        <p:scale>
          <a:sx n="97" d="100"/>
          <a:sy n="97" d="100"/>
        </p:scale>
        <p:origin x="-3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5864E-46E5-43F2-80E2-31E0766842DB}"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89092D80-EC4F-457D-B2CA-077561C8CECF}">
      <dgm:prSet phldrT="[Text]"/>
      <dgm:spPr/>
      <dgm:t>
        <a:bodyPr/>
        <a:lstStyle/>
        <a:p>
          <a:endParaRPr lang="en-GB" dirty="0" smtClean="0"/>
        </a:p>
        <a:p>
          <a:endParaRPr lang="en-GB" dirty="0" smtClean="0"/>
        </a:p>
        <a:p>
          <a:r>
            <a:rPr lang="en-GB" dirty="0" smtClean="0"/>
            <a:t>In summary</a:t>
          </a:r>
          <a:endParaRPr lang="en-GB" dirty="0"/>
        </a:p>
      </dgm:t>
    </dgm:pt>
    <dgm:pt modelId="{D0418ED9-F80E-4121-8AC8-5A03B04F3645}" type="parTrans" cxnId="{E084AFED-A820-48D0-B0E9-53BBD0D90BD7}">
      <dgm:prSet/>
      <dgm:spPr/>
      <dgm:t>
        <a:bodyPr/>
        <a:lstStyle/>
        <a:p>
          <a:endParaRPr lang="en-GB"/>
        </a:p>
      </dgm:t>
    </dgm:pt>
    <dgm:pt modelId="{C10EF7FD-0F5C-4C4C-9ADA-B2D9D878DC59}" type="sibTrans" cxnId="{E084AFED-A820-48D0-B0E9-53BBD0D90BD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a:solidFill>
            <a:schemeClr val="tx2">
              <a:lumMod val="60000"/>
              <a:lumOff val="40000"/>
            </a:schemeClr>
          </a:solidFill>
        </a:ln>
      </dgm:spPr>
      <dgm:t>
        <a:bodyPr/>
        <a:lstStyle/>
        <a:p>
          <a:endParaRPr lang="en-GB"/>
        </a:p>
      </dgm:t>
    </dgm:pt>
    <dgm:pt modelId="{BAF8B813-4D62-4ADF-95FC-64E1EAC66B72}" type="pres">
      <dgm:prSet presAssocID="{4C25864E-46E5-43F2-80E2-31E0766842DB}" presName="Name0" presStyleCnt="0">
        <dgm:presLayoutVars>
          <dgm:dir/>
        </dgm:presLayoutVars>
      </dgm:prSet>
      <dgm:spPr/>
    </dgm:pt>
    <dgm:pt modelId="{5E628422-7729-4988-BFAC-9D0C455387F9}" type="pres">
      <dgm:prSet presAssocID="{C10EF7FD-0F5C-4C4C-9ADA-B2D9D878DC59}" presName="picture_1" presStyleLbl="bgImgPlace1" presStyleIdx="0" presStyleCnt="1" custScaleX="100000"/>
      <dgm:spPr/>
      <dgm:t>
        <a:bodyPr/>
        <a:lstStyle/>
        <a:p>
          <a:endParaRPr lang="en-GB"/>
        </a:p>
      </dgm:t>
    </dgm:pt>
    <dgm:pt modelId="{DC49092F-808F-4CD3-BED4-A71AA06F0856}" type="pres">
      <dgm:prSet presAssocID="{89092D80-EC4F-457D-B2CA-077561C8CECF}" presName="text_1" presStyleLbl="node1" presStyleIdx="0" presStyleCnt="0">
        <dgm:presLayoutVars>
          <dgm:bulletEnabled val="1"/>
        </dgm:presLayoutVars>
      </dgm:prSet>
      <dgm:spPr/>
      <dgm:t>
        <a:bodyPr/>
        <a:lstStyle/>
        <a:p>
          <a:endParaRPr lang="en-GB"/>
        </a:p>
      </dgm:t>
    </dgm:pt>
    <dgm:pt modelId="{C74C6E1D-986D-41B0-A8F4-DBE76FED2254}" type="pres">
      <dgm:prSet presAssocID="{4C25864E-46E5-43F2-80E2-31E0766842DB}" presName="maxNode" presStyleCnt="0"/>
      <dgm:spPr/>
    </dgm:pt>
    <dgm:pt modelId="{62644614-1D73-4369-9EF2-46C9A6D24A98}" type="pres">
      <dgm:prSet presAssocID="{4C25864E-46E5-43F2-80E2-31E0766842DB}" presName="Name33" presStyleCnt="0"/>
      <dgm:spPr/>
    </dgm:pt>
  </dgm:ptLst>
  <dgm:cxnLst>
    <dgm:cxn modelId="{11B176F3-3208-4B28-919B-D9C504E05383}" type="presOf" srcId="{C10EF7FD-0F5C-4C4C-9ADA-B2D9D878DC59}" destId="{5E628422-7729-4988-BFAC-9D0C455387F9}" srcOrd="0" destOrd="0" presId="urn:microsoft.com/office/officeart/2008/layout/AccentedPicture"/>
    <dgm:cxn modelId="{03B0B284-4866-41AF-AFEF-FACD23BA6EC9}" type="presOf" srcId="{4C25864E-46E5-43F2-80E2-31E0766842DB}" destId="{BAF8B813-4D62-4ADF-95FC-64E1EAC66B72}" srcOrd="0" destOrd="0" presId="urn:microsoft.com/office/officeart/2008/layout/AccentedPicture"/>
    <dgm:cxn modelId="{E084AFED-A820-48D0-B0E9-53BBD0D90BD7}" srcId="{4C25864E-46E5-43F2-80E2-31E0766842DB}" destId="{89092D80-EC4F-457D-B2CA-077561C8CECF}" srcOrd="0" destOrd="0" parTransId="{D0418ED9-F80E-4121-8AC8-5A03B04F3645}" sibTransId="{C10EF7FD-0F5C-4C4C-9ADA-B2D9D878DC59}"/>
    <dgm:cxn modelId="{728ADCB0-5239-409C-AC8E-4DA67403CD76}" type="presOf" srcId="{89092D80-EC4F-457D-B2CA-077561C8CECF}" destId="{DC49092F-808F-4CD3-BED4-A71AA06F0856}" srcOrd="0" destOrd="0" presId="urn:microsoft.com/office/officeart/2008/layout/AccentedPicture"/>
    <dgm:cxn modelId="{5AD8835B-8FF8-4B9D-94D4-FF924D805728}" type="presParOf" srcId="{BAF8B813-4D62-4ADF-95FC-64E1EAC66B72}" destId="{5E628422-7729-4988-BFAC-9D0C455387F9}" srcOrd="0" destOrd="0" presId="urn:microsoft.com/office/officeart/2008/layout/AccentedPicture"/>
    <dgm:cxn modelId="{6B81DEE7-BC75-4729-8958-73A144BCFB43}" type="presParOf" srcId="{BAF8B813-4D62-4ADF-95FC-64E1EAC66B72}" destId="{DC49092F-808F-4CD3-BED4-A71AA06F0856}" srcOrd="1" destOrd="0" presId="urn:microsoft.com/office/officeart/2008/layout/AccentedPicture"/>
    <dgm:cxn modelId="{E4A9A123-CA18-46BB-B0A6-6B38EF09D2CA}" type="presParOf" srcId="{BAF8B813-4D62-4ADF-95FC-64E1EAC66B72}" destId="{C74C6E1D-986D-41B0-A8F4-DBE76FED2254}" srcOrd="2" destOrd="0" presId="urn:microsoft.com/office/officeart/2008/layout/AccentedPicture"/>
    <dgm:cxn modelId="{DC1AAD32-0DE4-46AD-9D76-D049C6512FA7}" type="presParOf" srcId="{C74C6E1D-986D-41B0-A8F4-DBE76FED2254}" destId="{62644614-1D73-4369-9EF2-46C9A6D24A98}"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171DFB-3F22-4F25-921B-733BF88E0BF7}" type="doc">
      <dgm:prSet loTypeId="urn:microsoft.com/office/officeart/2005/8/layout/pList2" loCatId="picture" qsTypeId="urn:microsoft.com/office/officeart/2005/8/quickstyle/simple1" qsCatId="simple" csTypeId="urn:microsoft.com/office/officeart/2005/8/colors/accent1_2" csCatId="accent1" phldr="1"/>
      <dgm:spPr/>
    </dgm:pt>
    <dgm:pt modelId="{64E05EEF-363A-442E-B487-0A8E39B4541F}">
      <dgm:prSet phldrT="[Text]"/>
      <dgm:spPr/>
      <dgm:t>
        <a:bodyPr/>
        <a:lstStyle/>
        <a:p>
          <a:r>
            <a:rPr lang="en-GB" altLang="en-US" b="0" dirty="0" smtClean="0">
              <a:solidFill>
                <a:schemeClr val="bg1"/>
              </a:solidFill>
              <a:latin typeface="+mn-lt"/>
            </a:rPr>
            <a:t>Sore, blistered or cracked nipples are often associated with ineffective attachment at the breast and a reduced milk supply to your baby</a:t>
          </a:r>
          <a:endParaRPr lang="en-GB" b="0" dirty="0">
            <a:solidFill>
              <a:schemeClr val="bg1"/>
            </a:solidFill>
            <a:latin typeface="+mn-lt"/>
          </a:endParaRPr>
        </a:p>
      </dgm:t>
    </dgm:pt>
    <dgm:pt modelId="{76D441EE-A0CD-45FD-B37B-2247F7BE453E}" type="parTrans" cxnId="{D85D3D51-051D-4797-A7FE-712ADB6E9ACB}">
      <dgm:prSet/>
      <dgm:spPr/>
      <dgm:t>
        <a:bodyPr/>
        <a:lstStyle/>
        <a:p>
          <a:endParaRPr lang="en-GB"/>
        </a:p>
      </dgm:t>
    </dgm:pt>
    <dgm:pt modelId="{F3E26029-E02F-4EE8-A37C-E9A967EF399D}" type="sibTrans" cxnId="{D85D3D51-051D-4797-A7FE-712ADB6E9ACB}">
      <dgm:prSet/>
      <dgm:spPr/>
      <dgm:t>
        <a:bodyPr/>
        <a:lstStyle/>
        <a:p>
          <a:endParaRPr lang="en-GB"/>
        </a:p>
      </dgm:t>
    </dgm:pt>
    <dgm:pt modelId="{034EEEA2-F6A4-462D-881E-C3B4E57F85DC}">
      <dgm:prSet phldrT="[Text]"/>
      <dgm:spPr/>
      <dgm:t>
        <a:bodyPr/>
        <a:lstStyle/>
        <a:p>
          <a:r>
            <a:rPr lang="en-GB" altLang="en-US" b="0" dirty="0" smtClean="0">
              <a:solidFill>
                <a:schemeClr val="bg1"/>
              </a:solidFill>
              <a:latin typeface="+mn-lt"/>
            </a:rPr>
            <a:t>Excessive early weight loss, or faltering growth in the older baby </a:t>
          </a:r>
          <a:r>
            <a:rPr lang="en-GB" altLang="en-US" b="0" u="sng" dirty="0" smtClean="0">
              <a:solidFill>
                <a:schemeClr val="bg1"/>
              </a:solidFill>
              <a:latin typeface="+mn-lt"/>
            </a:rPr>
            <a:t>weight loss of up to 8% in the first three days is normal</a:t>
          </a:r>
          <a:endParaRPr lang="en-GB" b="0" u="sng" dirty="0">
            <a:solidFill>
              <a:schemeClr val="bg1"/>
            </a:solidFill>
            <a:latin typeface="+mn-lt"/>
          </a:endParaRPr>
        </a:p>
      </dgm:t>
    </dgm:pt>
    <dgm:pt modelId="{4156208B-F6E7-4C94-A172-1637C5A9AB65}" type="parTrans" cxnId="{C0DE5F8D-3ABA-4EF6-93C9-B4DC9A14D58B}">
      <dgm:prSet/>
      <dgm:spPr/>
      <dgm:t>
        <a:bodyPr/>
        <a:lstStyle/>
        <a:p>
          <a:endParaRPr lang="en-GB"/>
        </a:p>
      </dgm:t>
    </dgm:pt>
    <dgm:pt modelId="{92AEC3F3-FF54-48AB-B84D-277EDAB1FBDA}" type="sibTrans" cxnId="{C0DE5F8D-3ABA-4EF6-93C9-B4DC9A14D58B}">
      <dgm:prSet/>
      <dgm:spPr/>
      <dgm:t>
        <a:bodyPr/>
        <a:lstStyle/>
        <a:p>
          <a:endParaRPr lang="en-GB"/>
        </a:p>
      </dgm:t>
    </dgm:pt>
    <dgm:pt modelId="{CECF08D3-50CD-4D7C-B494-96BE24324411}">
      <dgm:prSet phldrT="[Text]"/>
      <dgm:spPr/>
      <dgm:t>
        <a:bodyPr/>
        <a:lstStyle/>
        <a:p>
          <a:r>
            <a:rPr lang="en-GB" b="0" i="0" dirty="0" smtClean="0">
              <a:latin typeface="+mn-lt"/>
            </a:rPr>
            <a:t>Mastitis makes your breast tissue inflamed and painful. A lump (this often comes before mastitis) and some redness around the area is common. More rarely the inflammation turns into an infection that  gives flu-like symptoms or a fever.</a:t>
          </a:r>
          <a:r>
            <a:rPr lang="en-GB" altLang="en-US" dirty="0" smtClean="0">
              <a:solidFill>
                <a:srgbClr val="425563"/>
              </a:solidFill>
              <a:latin typeface="+mn-lt"/>
            </a:rPr>
            <a:t>  </a:t>
          </a:r>
          <a:r>
            <a:rPr lang="en-GB" altLang="en-US" dirty="0" smtClean="0">
              <a:solidFill>
                <a:schemeClr val="bg1"/>
              </a:solidFill>
              <a:latin typeface="+mn-lt"/>
            </a:rPr>
            <a:t>Using a variety of feeding positions can encourage the  flow of milk from different areas of the breast and avoid blocked ducts and pooling of milk. </a:t>
          </a:r>
          <a:endParaRPr lang="en-GB" dirty="0">
            <a:solidFill>
              <a:schemeClr val="bg1"/>
            </a:solidFill>
            <a:latin typeface="+mn-lt"/>
          </a:endParaRPr>
        </a:p>
      </dgm:t>
    </dgm:pt>
    <dgm:pt modelId="{9C82F28E-8A38-4541-A150-A713F555DADC}" type="parTrans" cxnId="{11D8DA1A-7BB6-49FE-B1DB-F07F605A5595}">
      <dgm:prSet/>
      <dgm:spPr/>
      <dgm:t>
        <a:bodyPr/>
        <a:lstStyle/>
        <a:p>
          <a:endParaRPr lang="en-GB"/>
        </a:p>
      </dgm:t>
    </dgm:pt>
    <dgm:pt modelId="{7E2D2EB8-5064-4A8F-9AB8-F8E8B5E731BB}" type="sibTrans" cxnId="{11D8DA1A-7BB6-49FE-B1DB-F07F605A5595}">
      <dgm:prSet/>
      <dgm:spPr/>
      <dgm:t>
        <a:bodyPr/>
        <a:lstStyle/>
        <a:p>
          <a:endParaRPr lang="en-GB"/>
        </a:p>
      </dgm:t>
    </dgm:pt>
    <dgm:pt modelId="{FF4E5519-C414-4BE4-92BB-7F54B50DBF96}" type="pres">
      <dgm:prSet presAssocID="{16171DFB-3F22-4F25-921B-733BF88E0BF7}" presName="Name0" presStyleCnt="0">
        <dgm:presLayoutVars>
          <dgm:dir/>
          <dgm:resizeHandles val="exact"/>
        </dgm:presLayoutVars>
      </dgm:prSet>
      <dgm:spPr/>
    </dgm:pt>
    <dgm:pt modelId="{BB1653F6-7C2D-4E62-A16F-6F84A2C1EED2}" type="pres">
      <dgm:prSet presAssocID="{16171DFB-3F22-4F25-921B-733BF88E0BF7}" presName="bkgdShp" presStyleLbl="alignAccFollowNode1" presStyleIdx="0" presStyleCnt="1"/>
      <dgm:spPr/>
    </dgm:pt>
    <dgm:pt modelId="{D2CB0CFF-5D6A-4133-9BED-8259597363ED}" type="pres">
      <dgm:prSet presAssocID="{16171DFB-3F22-4F25-921B-733BF88E0BF7}" presName="linComp" presStyleCnt="0"/>
      <dgm:spPr/>
    </dgm:pt>
    <dgm:pt modelId="{972FB406-D08C-417F-A746-5267A98ED5D7}" type="pres">
      <dgm:prSet presAssocID="{64E05EEF-363A-442E-B487-0A8E39B4541F}" presName="compNode" presStyleCnt="0"/>
      <dgm:spPr/>
    </dgm:pt>
    <dgm:pt modelId="{DE98CF34-0442-4928-BAC4-1C4FB76B8282}" type="pres">
      <dgm:prSet presAssocID="{64E05EEF-363A-442E-B487-0A8E39B4541F}" presName="node" presStyleLbl="node1" presStyleIdx="0" presStyleCnt="3" custLinFactNeighborX="-1332" custLinFactNeighborY="2098">
        <dgm:presLayoutVars>
          <dgm:bulletEnabled val="1"/>
        </dgm:presLayoutVars>
      </dgm:prSet>
      <dgm:spPr/>
      <dgm:t>
        <a:bodyPr/>
        <a:lstStyle/>
        <a:p>
          <a:endParaRPr lang="en-GB"/>
        </a:p>
      </dgm:t>
    </dgm:pt>
    <dgm:pt modelId="{41B531EA-1A1E-4FD1-8E33-4626BCBDFF88}" type="pres">
      <dgm:prSet presAssocID="{64E05EEF-363A-442E-B487-0A8E39B4541F}" presName="invisiNode" presStyleLbl="node1" presStyleIdx="0" presStyleCnt="3"/>
      <dgm:spPr/>
    </dgm:pt>
    <dgm:pt modelId="{E0E80332-4FA0-4CD2-9A35-D0B1FEBC044D}" type="pres">
      <dgm:prSet presAssocID="{64E05EEF-363A-442E-B487-0A8E39B4541F}" presName="imagNode" presStyleLbl="fgImgPlace1" presStyleIdx="0" presStyleCnt="3"/>
      <dgm:spPr>
        <a:blipFill rotWithShape="1">
          <a:blip xmlns:r="http://schemas.openxmlformats.org/officeDocument/2006/relationships" r:embed="rId1"/>
          <a:stretch>
            <a:fillRect/>
          </a:stretch>
        </a:blipFill>
      </dgm:spPr>
    </dgm:pt>
    <dgm:pt modelId="{CFC65452-0E9A-475E-BF51-BECE72B64D5E}" type="pres">
      <dgm:prSet presAssocID="{F3E26029-E02F-4EE8-A37C-E9A967EF399D}" presName="sibTrans" presStyleLbl="sibTrans2D1" presStyleIdx="0" presStyleCnt="0"/>
      <dgm:spPr/>
      <dgm:t>
        <a:bodyPr/>
        <a:lstStyle/>
        <a:p>
          <a:endParaRPr lang="en-GB"/>
        </a:p>
      </dgm:t>
    </dgm:pt>
    <dgm:pt modelId="{C850963A-9030-4AFD-BD05-03569854E9BD}" type="pres">
      <dgm:prSet presAssocID="{034EEEA2-F6A4-462D-881E-C3B4E57F85DC}" presName="compNode" presStyleCnt="0"/>
      <dgm:spPr/>
    </dgm:pt>
    <dgm:pt modelId="{D2A7445E-E113-487F-A43B-BB963FBA55CB}" type="pres">
      <dgm:prSet presAssocID="{034EEEA2-F6A4-462D-881E-C3B4E57F85DC}" presName="node" presStyleLbl="node1" presStyleIdx="1" presStyleCnt="3">
        <dgm:presLayoutVars>
          <dgm:bulletEnabled val="1"/>
        </dgm:presLayoutVars>
      </dgm:prSet>
      <dgm:spPr/>
      <dgm:t>
        <a:bodyPr/>
        <a:lstStyle/>
        <a:p>
          <a:endParaRPr lang="en-GB"/>
        </a:p>
      </dgm:t>
    </dgm:pt>
    <dgm:pt modelId="{A785B362-40AB-4FBC-BA98-C7231B478D2B}" type="pres">
      <dgm:prSet presAssocID="{034EEEA2-F6A4-462D-881E-C3B4E57F85DC}" presName="invisiNode" presStyleLbl="node1" presStyleIdx="1" presStyleCnt="3"/>
      <dgm:spPr/>
    </dgm:pt>
    <dgm:pt modelId="{A4D510A3-7921-457C-BA28-6154FE5397AF}" type="pres">
      <dgm:prSet presAssocID="{034EEEA2-F6A4-462D-881E-C3B4E57F85DC}" presName="imagNode" presStyleLbl="fgImgPlace1" presStyleIdx="1" presStyleCnt="3" custScaleY="102236"/>
      <dgm:spPr>
        <a:blipFill rotWithShape="1">
          <a:blip xmlns:r="http://schemas.openxmlformats.org/officeDocument/2006/relationships" r:embed="rId2"/>
          <a:stretch>
            <a:fillRect/>
          </a:stretch>
        </a:blipFill>
      </dgm:spPr>
    </dgm:pt>
    <dgm:pt modelId="{5026511F-658E-44E7-9844-B378047C7CC3}" type="pres">
      <dgm:prSet presAssocID="{92AEC3F3-FF54-48AB-B84D-277EDAB1FBDA}" presName="sibTrans" presStyleLbl="sibTrans2D1" presStyleIdx="0" presStyleCnt="0"/>
      <dgm:spPr/>
      <dgm:t>
        <a:bodyPr/>
        <a:lstStyle/>
        <a:p>
          <a:endParaRPr lang="en-GB"/>
        </a:p>
      </dgm:t>
    </dgm:pt>
    <dgm:pt modelId="{9D683859-0B1F-4220-A81E-8A49884256D1}" type="pres">
      <dgm:prSet presAssocID="{CECF08D3-50CD-4D7C-B494-96BE24324411}" presName="compNode" presStyleCnt="0"/>
      <dgm:spPr/>
    </dgm:pt>
    <dgm:pt modelId="{15D1F66D-CB9C-46BC-99DB-D0811FD44F70}" type="pres">
      <dgm:prSet presAssocID="{CECF08D3-50CD-4D7C-B494-96BE24324411}" presName="node" presStyleLbl="node1" presStyleIdx="2" presStyleCnt="3">
        <dgm:presLayoutVars>
          <dgm:bulletEnabled val="1"/>
        </dgm:presLayoutVars>
      </dgm:prSet>
      <dgm:spPr/>
      <dgm:t>
        <a:bodyPr/>
        <a:lstStyle/>
        <a:p>
          <a:endParaRPr lang="en-GB"/>
        </a:p>
      </dgm:t>
    </dgm:pt>
    <dgm:pt modelId="{9CB11880-65AA-4C4C-89A7-AC750E0DBDAC}" type="pres">
      <dgm:prSet presAssocID="{CECF08D3-50CD-4D7C-B494-96BE24324411}" presName="invisiNode" presStyleLbl="node1" presStyleIdx="2" presStyleCnt="3"/>
      <dgm:spPr/>
    </dgm:pt>
    <dgm:pt modelId="{81F8EDA2-8C6B-4418-A869-B2121EE13003}" type="pres">
      <dgm:prSet presAssocID="{CECF08D3-50CD-4D7C-B494-96BE24324411}" presName="imagNode" presStyleLbl="fgImgPlace1" presStyleIdx="2" presStyleCnt="3" custScaleX="96744" custScaleY="104507"/>
      <dgm:spPr>
        <a:blipFill rotWithShape="1">
          <a:blip xmlns:r="http://schemas.openxmlformats.org/officeDocument/2006/relationships" r:embed="rId3"/>
          <a:stretch>
            <a:fillRect/>
          </a:stretch>
        </a:blipFill>
      </dgm:spPr>
      <dgm:t>
        <a:bodyPr/>
        <a:lstStyle/>
        <a:p>
          <a:endParaRPr lang="en-GB"/>
        </a:p>
      </dgm:t>
    </dgm:pt>
  </dgm:ptLst>
  <dgm:cxnLst>
    <dgm:cxn modelId="{E4228E8A-3FB0-4D86-8297-71932CB5DD3A}" type="presOf" srcId="{64E05EEF-363A-442E-B487-0A8E39B4541F}" destId="{DE98CF34-0442-4928-BAC4-1C4FB76B8282}" srcOrd="0" destOrd="0" presId="urn:microsoft.com/office/officeart/2005/8/layout/pList2"/>
    <dgm:cxn modelId="{11D8DA1A-7BB6-49FE-B1DB-F07F605A5595}" srcId="{16171DFB-3F22-4F25-921B-733BF88E0BF7}" destId="{CECF08D3-50CD-4D7C-B494-96BE24324411}" srcOrd="2" destOrd="0" parTransId="{9C82F28E-8A38-4541-A150-A713F555DADC}" sibTransId="{7E2D2EB8-5064-4A8F-9AB8-F8E8B5E731BB}"/>
    <dgm:cxn modelId="{0533A942-DB6E-4DEB-BD49-845EEC523445}" type="presOf" srcId="{16171DFB-3F22-4F25-921B-733BF88E0BF7}" destId="{FF4E5519-C414-4BE4-92BB-7F54B50DBF96}" srcOrd="0" destOrd="0" presId="urn:microsoft.com/office/officeart/2005/8/layout/pList2"/>
    <dgm:cxn modelId="{D85D3D51-051D-4797-A7FE-712ADB6E9ACB}" srcId="{16171DFB-3F22-4F25-921B-733BF88E0BF7}" destId="{64E05EEF-363A-442E-B487-0A8E39B4541F}" srcOrd="0" destOrd="0" parTransId="{76D441EE-A0CD-45FD-B37B-2247F7BE453E}" sibTransId="{F3E26029-E02F-4EE8-A37C-E9A967EF399D}"/>
    <dgm:cxn modelId="{D4D4D1DC-4A0C-433B-A933-62DF069D0800}" type="presOf" srcId="{034EEEA2-F6A4-462D-881E-C3B4E57F85DC}" destId="{D2A7445E-E113-487F-A43B-BB963FBA55CB}" srcOrd="0" destOrd="0" presId="urn:microsoft.com/office/officeart/2005/8/layout/pList2"/>
    <dgm:cxn modelId="{C0DE5F8D-3ABA-4EF6-93C9-B4DC9A14D58B}" srcId="{16171DFB-3F22-4F25-921B-733BF88E0BF7}" destId="{034EEEA2-F6A4-462D-881E-C3B4E57F85DC}" srcOrd="1" destOrd="0" parTransId="{4156208B-F6E7-4C94-A172-1637C5A9AB65}" sibTransId="{92AEC3F3-FF54-48AB-B84D-277EDAB1FBDA}"/>
    <dgm:cxn modelId="{C69588B1-1BDA-4694-8B07-C77F94361F90}" type="presOf" srcId="{92AEC3F3-FF54-48AB-B84D-277EDAB1FBDA}" destId="{5026511F-658E-44E7-9844-B378047C7CC3}" srcOrd="0" destOrd="0" presId="urn:microsoft.com/office/officeart/2005/8/layout/pList2"/>
    <dgm:cxn modelId="{84030EA4-7767-4EC8-8965-D021A29601D4}" type="presOf" srcId="{CECF08D3-50CD-4D7C-B494-96BE24324411}" destId="{15D1F66D-CB9C-46BC-99DB-D0811FD44F70}" srcOrd="0" destOrd="0" presId="urn:microsoft.com/office/officeart/2005/8/layout/pList2"/>
    <dgm:cxn modelId="{E0BB657C-392E-4B75-81A5-11C7AB01A74F}" type="presOf" srcId="{F3E26029-E02F-4EE8-A37C-E9A967EF399D}" destId="{CFC65452-0E9A-475E-BF51-BECE72B64D5E}" srcOrd="0" destOrd="0" presId="urn:microsoft.com/office/officeart/2005/8/layout/pList2"/>
    <dgm:cxn modelId="{90ACDC28-B318-437F-BD39-1383C3A1827B}" type="presParOf" srcId="{FF4E5519-C414-4BE4-92BB-7F54B50DBF96}" destId="{BB1653F6-7C2D-4E62-A16F-6F84A2C1EED2}" srcOrd="0" destOrd="0" presId="urn:microsoft.com/office/officeart/2005/8/layout/pList2"/>
    <dgm:cxn modelId="{8FACA48D-C7B7-42DD-A36E-007DA005B530}" type="presParOf" srcId="{FF4E5519-C414-4BE4-92BB-7F54B50DBF96}" destId="{D2CB0CFF-5D6A-4133-9BED-8259597363ED}" srcOrd="1" destOrd="0" presId="urn:microsoft.com/office/officeart/2005/8/layout/pList2"/>
    <dgm:cxn modelId="{0826D5B3-E220-45CB-B4AB-3D2A5E815CF9}" type="presParOf" srcId="{D2CB0CFF-5D6A-4133-9BED-8259597363ED}" destId="{972FB406-D08C-417F-A746-5267A98ED5D7}" srcOrd="0" destOrd="0" presId="urn:microsoft.com/office/officeart/2005/8/layout/pList2"/>
    <dgm:cxn modelId="{93089878-33B5-4C74-9FEE-D44C71C21EDD}" type="presParOf" srcId="{972FB406-D08C-417F-A746-5267A98ED5D7}" destId="{DE98CF34-0442-4928-BAC4-1C4FB76B8282}" srcOrd="0" destOrd="0" presId="urn:microsoft.com/office/officeart/2005/8/layout/pList2"/>
    <dgm:cxn modelId="{09547C3A-B5DA-46F2-A359-6C711A3D8343}" type="presParOf" srcId="{972FB406-D08C-417F-A746-5267A98ED5D7}" destId="{41B531EA-1A1E-4FD1-8E33-4626BCBDFF88}" srcOrd="1" destOrd="0" presId="urn:microsoft.com/office/officeart/2005/8/layout/pList2"/>
    <dgm:cxn modelId="{807BB5F9-71D7-42F6-84A6-7D6B2E9A9BEC}" type="presParOf" srcId="{972FB406-D08C-417F-A746-5267A98ED5D7}" destId="{E0E80332-4FA0-4CD2-9A35-D0B1FEBC044D}" srcOrd="2" destOrd="0" presId="urn:microsoft.com/office/officeart/2005/8/layout/pList2"/>
    <dgm:cxn modelId="{6A9077D3-DA4A-4657-A7F6-25C8D3E43A23}" type="presParOf" srcId="{D2CB0CFF-5D6A-4133-9BED-8259597363ED}" destId="{CFC65452-0E9A-475E-BF51-BECE72B64D5E}" srcOrd="1" destOrd="0" presId="urn:microsoft.com/office/officeart/2005/8/layout/pList2"/>
    <dgm:cxn modelId="{3D198827-5FBC-4594-B603-DE7EF189B3B2}" type="presParOf" srcId="{D2CB0CFF-5D6A-4133-9BED-8259597363ED}" destId="{C850963A-9030-4AFD-BD05-03569854E9BD}" srcOrd="2" destOrd="0" presId="urn:microsoft.com/office/officeart/2005/8/layout/pList2"/>
    <dgm:cxn modelId="{FFF164B7-FDD5-475C-9198-555AB9EBED33}" type="presParOf" srcId="{C850963A-9030-4AFD-BD05-03569854E9BD}" destId="{D2A7445E-E113-487F-A43B-BB963FBA55CB}" srcOrd="0" destOrd="0" presId="urn:microsoft.com/office/officeart/2005/8/layout/pList2"/>
    <dgm:cxn modelId="{995BEAB7-3A35-4F3F-9EAA-DB37EA09875B}" type="presParOf" srcId="{C850963A-9030-4AFD-BD05-03569854E9BD}" destId="{A785B362-40AB-4FBC-BA98-C7231B478D2B}" srcOrd="1" destOrd="0" presId="urn:microsoft.com/office/officeart/2005/8/layout/pList2"/>
    <dgm:cxn modelId="{B6A65219-3FBB-4C29-BE76-5C0862F4A29A}" type="presParOf" srcId="{C850963A-9030-4AFD-BD05-03569854E9BD}" destId="{A4D510A3-7921-457C-BA28-6154FE5397AF}" srcOrd="2" destOrd="0" presId="urn:microsoft.com/office/officeart/2005/8/layout/pList2"/>
    <dgm:cxn modelId="{EE3AE027-A219-48BE-A668-022CA071BD75}" type="presParOf" srcId="{D2CB0CFF-5D6A-4133-9BED-8259597363ED}" destId="{5026511F-658E-44E7-9844-B378047C7CC3}" srcOrd="3" destOrd="0" presId="urn:microsoft.com/office/officeart/2005/8/layout/pList2"/>
    <dgm:cxn modelId="{C7DB1B2E-4528-453B-8A2E-04D1078AB534}" type="presParOf" srcId="{D2CB0CFF-5D6A-4133-9BED-8259597363ED}" destId="{9D683859-0B1F-4220-A81E-8A49884256D1}" srcOrd="4" destOrd="0" presId="urn:microsoft.com/office/officeart/2005/8/layout/pList2"/>
    <dgm:cxn modelId="{2BFA43C3-AAA4-46E7-855C-BA982E3B84DA}" type="presParOf" srcId="{9D683859-0B1F-4220-A81E-8A49884256D1}" destId="{15D1F66D-CB9C-46BC-99DB-D0811FD44F70}" srcOrd="0" destOrd="0" presId="urn:microsoft.com/office/officeart/2005/8/layout/pList2"/>
    <dgm:cxn modelId="{9D989C8A-8CF3-4581-B350-2DA9AE5CCC9B}" type="presParOf" srcId="{9D683859-0B1F-4220-A81E-8A49884256D1}" destId="{9CB11880-65AA-4C4C-89A7-AC750E0DBDAC}" srcOrd="1" destOrd="0" presId="urn:microsoft.com/office/officeart/2005/8/layout/pList2"/>
    <dgm:cxn modelId="{9E912F47-EE57-48FB-BDD8-C9D6CC852FB5}" type="presParOf" srcId="{9D683859-0B1F-4220-A81E-8A49884256D1}" destId="{81F8EDA2-8C6B-4418-A869-B2121EE1300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87BD0B-5FE5-4C08-BE6A-373F2D4E6A67}" type="doc">
      <dgm:prSet loTypeId="urn:microsoft.com/office/officeart/2005/8/layout/bList2" loCatId="list" qsTypeId="urn:microsoft.com/office/officeart/2005/8/quickstyle/simple1" qsCatId="simple" csTypeId="urn:microsoft.com/office/officeart/2005/8/colors/accent1_2" csCatId="accent1" phldr="1"/>
      <dgm:spPr/>
    </dgm:pt>
    <dgm:pt modelId="{AD8728BA-B7C0-418C-8268-D9E2BFAEFC01}">
      <dgm:prSet phldrT="[Text]" custT="1"/>
      <dgm:spPr/>
      <dgm:t>
        <a:bodyPr/>
        <a:lstStyle/>
        <a:p>
          <a:pPr algn="l"/>
          <a:r>
            <a:rPr lang="en-GB" sz="1600" dirty="0" smtClean="0"/>
            <a:t>G</a:t>
          </a:r>
          <a:r>
            <a:rPr lang="en-GB" sz="1400" dirty="0" smtClean="0"/>
            <a:t>ently massage your breast and roll your nipple</a:t>
          </a:r>
          <a:endParaRPr lang="en-GB" sz="1400" dirty="0"/>
        </a:p>
      </dgm:t>
    </dgm:pt>
    <dgm:pt modelId="{39C6DF5B-C655-4E14-ACAE-6B394DCB10CC}" type="parTrans" cxnId="{A5705804-486E-456F-AD16-FB3754E55D12}">
      <dgm:prSet/>
      <dgm:spPr/>
      <dgm:t>
        <a:bodyPr/>
        <a:lstStyle/>
        <a:p>
          <a:endParaRPr lang="en-GB"/>
        </a:p>
      </dgm:t>
    </dgm:pt>
    <dgm:pt modelId="{9642F941-120C-42EE-BE0A-981ADFA5E568}" type="sibTrans" cxnId="{A5705804-486E-456F-AD16-FB3754E55D12}">
      <dgm:prSet/>
      <dgm:spPr/>
      <dgm:t>
        <a:bodyPr/>
        <a:lstStyle/>
        <a:p>
          <a:endParaRPr lang="en-GB"/>
        </a:p>
      </dgm:t>
    </dgm:pt>
    <dgm:pt modelId="{BAB62258-481A-42CE-90CF-68BB02F60E1F}">
      <dgm:prSet phldrT="[Text]"/>
      <dgm:spPr/>
      <dgm:t>
        <a:bodyPr/>
        <a:lstStyle/>
        <a:p>
          <a:r>
            <a:rPr lang="en-GB" dirty="0" smtClean="0"/>
            <a:t>Drawing the thumb and forefinger together gently compress for 2 seconds and release .Repeat until milk starts to flow. Expect a few drops, less than 1ml ,at first</a:t>
          </a:r>
          <a:endParaRPr lang="en-GB" dirty="0"/>
        </a:p>
      </dgm:t>
    </dgm:pt>
    <dgm:pt modelId="{718B9073-DAF9-411E-BD53-E4C82E8469EB}" type="parTrans" cxnId="{2113BD58-3F38-4BD4-B87C-946C3F10D0CF}">
      <dgm:prSet/>
      <dgm:spPr/>
      <dgm:t>
        <a:bodyPr/>
        <a:lstStyle/>
        <a:p>
          <a:endParaRPr lang="en-GB"/>
        </a:p>
      </dgm:t>
    </dgm:pt>
    <dgm:pt modelId="{D2EFFD8B-9D16-43C6-A098-AFFD1573FCAB}" type="sibTrans" cxnId="{2113BD58-3F38-4BD4-B87C-946C3F10D0CF}">
      <dgm:prSet/>
      <dgm:spPr/>
      <dgm:t>
        <a:bodyPr/>
        <a:lstStyle/>
        <a:p>
          <a:endParaRPr lang="en-GB"/>
        </a:p>
      </dgm:t>
    </dgm:pt>
    <dgm:pt modelId="{1EFAAB99-52AE-464C-A63F-C33758FC4FEB}">
      <dgm:prSet custT="1"/>
      <dgm:spPr>
        <a:blipFill rotWithShape="0">
          <a:blip xmlns:r="http://schemas.openxmlformats.org/officeDocument/2006/relationships" r:embed="rId1"/>
          <a:stretch>
            <a:fillRect/>
          </a:stretch>
        </a:blipFill>
      </dgm:spPr>
      <dgm:t>
        <a:bodyPr/>
        <a:lstStyle/>
        <a:p>
          <a:endParaRPr lang="en-GB" dirty="0"/>
        </a:p>
      </dgm:t>
    </dgm:pt>
    <dgm:pt modelId="{C4BB64D1-662F-4FAE-91CE-C1FEDF0249A8}" type="parTrans" cxnId="{F1E57C7F-6B6D-47B2-BFC0-78FF24393031}">
      <dgm:prSet/>
      <dgm:spPr/>
      <dgm:t>
        <a:bodyPr/>
        <a:lstStyle/>
        <a:p>
          <a:endParaRPr lang="en-GB"/>
        </a:p>
      </dgm:t>
    </dgm:pt>
    <dgm:pt modelId="{96F3061D-F599-41E6-9055-29753E08F07D}" type="sibTrans" cxnId="{F1E57C7F-6B6D-47B2-BFC0-78FF24393031}">
      <dgm:prSet/>
      <dgm:spPr/>
      <dgm:t>
        <a:bodyPr/>
        <a:lstStyle/>
        <a:p>
          <a:endParaRPr lang="en-GB"/>
        </a:p>
      </dgm:t>
    </dgm:pt>
    <dgm:pt modelId="{D41B2999-7FB1-49A2-A244-F49D31EDAACC}">
      <dgm:prSet phldrT="[Text]" custT="1"/>
      <dgm:spPr/>
      <dgm:t>
        <a:bodyPr/>
        <a:lstStyle/>
        <a:p>
          <a:r>
            <a:rPr lang="en-GB" sz="1100" dirty="0" smtClean="0"/>
            <a:t>Place thumb and fingers in a C shaped grip 2-3cm from the base of the nipple     </a:t>
          </a:r>
          <a:endParaRPr lang="en-GB" sz="1100" dirty="0"/>
        </a:p>
      </dgm:t>
    </dgm:pt>
    <dgm:pt modelId="{4D36E7BD-8B3F-4A53-B211-9602705A6BEE}" type="sibTrans" cxnId="{362C0530-D401-483F-9AC8-0062C6513401}">
      <dgm:prSet/>
      <dgm:spPr/>
      <dgm:t>
        <a:bodyPr/>
        <a:lstStyle/>
        <a:p>
          <a:endParaRPr lang="en-GB"/>
        </a:p>
      </dgm:t>
    </dgm:pt>
    <dgm:pt modelId="{F18BE9F1-2565-4071-9003-0876BB1DBB7A}" type="parTrans" cxnId="{362C0530-D401-483F-9AC8-0062C6513401}">
      <dgm:prSet/>
      <dgm:spPr/>
      <dgm:t>
        <a:bodyPr/>
        <a:lstStyle/>
        <a:p>
          <a:endParaRPr lang="en-GB"/>
        </a:p>
      </dgm:t>
    </dgm:pt>
    <dgm:pt modelId="{0C747C79-EC9D-43F3-A831-B4E41367F5CC}" type="pres">
      <dgm:prSet presAssocID="{A587BD0B-5FE5-4C08-BE6A-373F2D4E6A67}" presName="diagram" presStyleCnt="0">
        <dgm:presLayoutVars>
          <dgm:dir/>
          <dgm:animLvl val="lvl"/>
          <dgm:resizeHandles val="exact"/>
        </dgm:presLayoutVars>
      </dgm:prSet>
      <dgm:spPr/>
    </dgm:pt>
    <dgm:pt modelId="{710B2E9C-5102-4CD0-BC6B-C0F8D403D150}" type="pres">
      <dgm:prSet presAssocID="{AD8728BA-B7C0-418C-8268-D9E2BFAEFC01}" presName="compNode" presStyleCnt="0"/>
      <dgm:spPr/>
    </dgm:pt>
    <dgm:pt modelId="{9A98745F-9280-4588-80FC-3685C450FC57}" type="pres">
      <dgm:prSet presAssocID="{AD8728BA-B7C0-418C-8268-D9E2BFAEFC01}" presName="childRect" presStyleLbl="bgAcc1" presStyleIdx="0" presStyleCnt="3" custScaleX="109452" custScaleY="215049">
        <dgm:presLayoutVars>
          <dgm:bulletEnabled val="1"/>
        </dgm:presLayoutVars>
      </dgm:prSet>
      <dgm:spPr>
        <a:blipFill rotWithShape="0">
          <a:blip xmlns:r="http://schemas.openxmlformats.org/officeDocument/2006/relationships" r:embed="rId2"/>
          <a:stretch>
            <a:fillRect/>
          </a:stretch>
        </a:blipFill>
      </dgm:spPr>
    </dgm:pt>
    <dgm:pt modelId="{ED93D39D-6FD9-411E-9CA1-94CAC5747030}" type="pres">
      <dgm:prSet presAssocID="{AD8728BA-B7C0-418C-8268-D9E2BFAEFC01}" presName="parentText" presStyleLbl="node1" presStyleIdx="0" presStyleCnt="0">
        <dgm:presLayoutVars>
          <dgm:chMax val="0"/>
          <dgm:bulletEnabled val="1"/>
        </dgm:presLayoutVars>
      </dgm:prSet>
      <dgm:spPr/>
      <dgm:t>
        <a:bodyPr/>
        <a:lstStyle/>
        <a:p>
          <a:endParaRPr lang="en-GB"/>
        </a:p>
      </dgm:t>
    </dgm:pt>
    <dgm:pt modelId="{C7918B39-D728-4294-96B4-18432A76F8E7}" type="pres">
      <dgm:prSet presAssocID="{AD8728BA-B7C0-418C-8268-D9E2BFAEFC01}" presName="parentRect" presStyleLbl="alignNode1" presStyleIdx="0" presStyleCnt="3" custScaleX="90447" custScaleY="87419" custLinFactNeighborX="2608" custLinFactNeighborY="25765"/>
      <dgm:spPr/>
      <dgm:t>
        <a:bodyPr/>
        <a:lstStyle/>
        <a:p>
          <a:endParaRPr lang="en-GB"/>
        </a:p>
      </dgm:t>
    </dgm:pt>
    <dgm:pt modelId="{54C2839E-FAE1-445F-85A3-E95ABE501E47}" type="pres">
      <dgm:prSet presAssocID="{AD8728BA-B7C0-418C-8268-D9E2BFAEFC01}" presName="adorn" presStyleLbl="fgAccFollowNode1" presStyleIdx="0" presStyleCnt="3" custScaleX="63502"/>
      <dgm:spPr/>
    </dgm:pt>
    <dgm:pt modelId="{18E64AEB-65E5-478B-A9B2-06C4785A490B}" type="pres">
      <dgm:prSet presAssocID="{9642F941-120C-42EE-BE0A-981ADFA5E568}" presName="sibTrans" presStyleLbl="sibTrans2D1" presStyleIdx="0" presStyleCnt="0"/>
      <dgm:spPr/>
      <dgm:t>
        <a:bodyPr/>
        <a:lstStyle/>
        <a:p>
          <a:endParaRPr lang="en-GB"/>
        </a:p>
      </dgm:t>
    </dgm:pt>
    <dgm:pt modelId="{D02B1AD6-7D07-42C2-8578-3B506925737F}" type="pres">
      <dgm:prSet presAssocID="{D41B2999-7FB1-49A2-A244-F49D31EDAACC}" presName="compNode" presStyleCnt="0"/>
      <dgm:spPr/>
    </dgm:pt>
    <dgm:pt modelId="{8AB6D7CA-F6F2-427F-8381-45F9DC4D7412}" type="pres">
      <dgm:prSet presAssocID="{D41B2999-7FB1-49A2-A244-F49D31EDAACC}" presName="childRect" presStyleLbl="bgAcc1" presStyleIdx="1" presStyleCnt="3" custScaleX="110152" custScaleY="215049" custLinFactNeighborX="8801" custLinFactNeighborY="-3822">
        <dgm:presLayoutVars>
          <dgm:bulletEnabled val="1"/>
        </dgm:presLayoutVars>
      </dgm:prSet>
      <dgm:spPr/>
      <dgm:t>
        <a:bodyPr/>
        <a:lstStyle/>
        <a:p>
          <a:endParaRPr lang="en-GB"/>
        </a:p>
      </dgm:t>
    </dgm:pt>
    <dgm:pt modelId="{809F2EC2-791E-45B8-BD76-D5D6FFEA88FD}" type="pres">
      <dgm:prSet presAssocID="{D41B2999-7FB1-49A2-A244-F49D31EDAACC}" presName="parentText" presStyleLbl="node1" presStyleIdx="0" presStyleCnt="0">
        <dgm:presLayoutVars>
          <dgm:chMax val="0"/>
          <dgm:bulletEnabled val="1"/>
        </dgm:presLayoutVars>
      </dgm:prSet>
      <dgm:spPr/>
      <dgm:t>
        <a:bodyPr/>
        <a:lstStyle/>
        <a:p>
          <a:endParaRPr lang="en-GB"/>
        </a:p>
      </dgm:t>
    </dgm:pt>
    <dgm:pt modelId="{E049127B-906D-427F-AEB0-87D90689345E}" type="pres">
      <dgm:prSet presAssocID="{D41B2999-7FB1-49A2-A244-F49D31EDAACC}" presName="parentRect" presStyleLbl="alignNode1" presStyleIdx="1" presStyleCnt="3" custScaleX="91093" custScaleY="76561" custLinFactNeighborX="1222" custLinFactNeighborY="25454"/>
      <dgm:spPr/>
      <dgm:t>
        <a:bodyPr/>
        <a:lstStyle/>
        <a:p>
          <a:endParaRPr lang="en-GB"/>
        </a:p>
      </dgm:t>
    </dgm:pt>
    <dgm:pt modelId="{26BEFD0E-F74F-4474-9E45-0EB124E20E4C}" type="pres">
      <dgm:prSet presAssocID="{D41B2999-7FB1-49A2-A244-F49D31EDAACC}" presName="adorn" presStyleLbl="fgAccFollowNode1" presStyleIdx="1" presStyleCnt="3" custScaleX="104819" custLinFactNeighborX="2401" custLinFactNeighborY="-5634"/>
      <dgm:spPr/>
    </dgm:pt>
    <dgm:pt modelId="{A3873185-643F-4975-8748-68F590D10275}" type="pres">
      <dgm:prSet presAssocID="{4D36E7BD-8B3F-4A53-B211-9602705A6BEE}" presName="sibTrans" presStyleLbl="sibTrans2D1" presStyleIdx="0" presStyleCnt="0"/>
      <dgm:spPr/>
      <dgm:t>
        <a:bodyPr/>
        <a:lstStyle/>
        <a:p>
          <a:endParaRPr lang="en-GB"/>
        </a:p>
      </dgm:t>
    </dgm:pt>
    <dgm:pt modelId="{8175949B-FAEC-417C-AADA-0168D07E8E79}" type="pres">
      <dgm:prSet presAssocID="{BAB62258-481A-42CE-90CF-68BB02F60E1F}" presName="compNode" presStyleCnt="0"/>
      <dgm:spPr/>
    </dgm:pt>
    <dgm:pt modelId="{85862426-77E5-431A-8D02-ABEE15E02B52}" type="pres">
      <dgm:prSet presAssocID="{BAB62258-481A-42CE-90CF-68BB02F60E1F}" presName="childRect" presStyleLbl="bgAcc1" presStyleIdx="2" presStyleCnt="3" custScaleX="111041" custScaleY="210789">
        <dgm:presLayoutVars>
          <dgm:bulletEnabled val="1"/>
        </dgm:presLayoutVars>
      </dgm:prSet>
      <dgm:spPr>
        <a:blipFill rotWithShape="0">
          <a:blip xmlns:r="http://schemas.openxmlformats.org/officeDocument/2006/relationships" r:embed="rId3"/>
          <a:stretch>
            <a:fillRect/>
          </a:stretch>
        </a:blipFill>
      </dgm:spPr>
    </dgm:pt>
    <dgm:pt modelId="{A1323734-F944-44C4-9715-FEC409FD7366}" type="pres">
      <dgm:prSet presAssocID="{BAB62258-481A-42CE-90CF-68BB02F60E1F}" presName="parentText" presStyleLbl="node1" presStyleIdx="0" presStyleCnt="0">
        <dgm:presLayoutVars>
          <dgm:chMax val="0"/>
          <dgm:bulletEnabled val="1"/>
        </dgm:presLayoutVars>
      </dgm:prSet>
      <dgm:spPr/>
      <dgm:t>
        <a:bodyPr/>
        <a:lstStyle/>
        <a:p>
          <a:endParaRPr lang="en-GB"/>
        </a:p>
      </dgm:t>
    </dgm:pt>
    <dgm:pt modelId="{69523401-D0BA-4AC9-B7D9-A0CC241841B5}" type="pres">
      <dgm:prSet presAssocID="{BAB62258-481A-42CE-90CF-68BB02F60E1F}" presName="parentRect" presStyleLbl="alignNode1" presStyleIdx="2" presStyleCnt="3" custScaleX="109731" custScaleY="105778" custLinFactNeighborX="711" custLinFactNeighborY="52266"/>
      <dgm:spPr/>
      <dgm:t>
        <a:bodyPr/>
        <a:lstStyle/>
        <a:p>
          <a:endParaRPr lang="en-GB"/>
        </a:p>
      </dgm:t>
    </dgm:pt>
    <dgm:pt modelId="{8C5CAFF2-36FA-48EB-97F1-457D17295604}" type="pres">
      <dgm:prSet presAssocID="{BAB62258-481A-42CE-90CF-68BB02F60E1F}" presName="adorn" presStyleLbl="fgAccFollowNode1" presStyleIdx="2" presStyleCnt="3"/>
      <dgm:spPr/>
    </dgm:pt>
  </dgm:ptLst>
  <dgm:cxnLst>
    <dgm:cxn modelId="{C40EB16B-FBB4-47DD-9962-27EF013DDB6C}" type="presOf" srcId="{BAB62258-481A-42CE-90CF-68BB02F60E1F}" destId="{69523401-D0BA-4AC9-B7D9-A0CC241841B5}" srcOrd="1" destOrd="0" presId="urn:microsoft.com/office/officeart/2005/8/layout/bList2"/>
    <dgm:cxn modelId="{8390E522-C2BB-4AC2-8011-D2F96835B13E}" type="presOf" srcId="{4D36E7BD-8B3F-4A53-B211-9602705A6BEE}" destId="{A3873185-643F-4975-8748-68F590D10275}" srcOrd="0" destOrd="0" presId="urn:microsoft.com/office/officeart/2005/8/layout/bList2"/>
    <dgm:cxn modelId="{C2BADC67-CEC3-42A6-9C95-F21F6AC9E078}" type="presOf" srcId="{1EFAAB99-52AE-464C-A63F-C33758FC4FEB}" destId="{8AB6D7CA-F6F2-427F-8381-45F9DC4D7412}" srcOrd="0" destOrd="0" presId="urn:microsoft.com/office/officeart/2005/8/layout/bList2"/>
    <dgm:cxn modelId="{87482415-9790-4D4F-97E5-7692A6AF7A22}" type="presOf" srcId="{D41B2999-7FB1-49A2-A244-F49D31EDAACC}" destId="{E049127B-906D-427F-AEB0-87D90689345E}" srcOrd="1" destOrd="0" presId="urn:microsoft.com/office/officeart/2005/8/layout/bList2"/>
    <dgm:cxn modelId="{C5B00BB5-345D-4C75-9D03-CBEF5B71D73A}" type="presOf" srcId="{BAB62258-481A-42CE-90CF-68BB02F60E1F}" destId="{A1323734-F944-44C4-9715-FEC409FD7366}" srcOrd="0" destOrd="0" presId="urn:microsoft.com/office/officeart/2005/8/layout/bList2"/>
    <dgm:cxn modelId="{D5921948-305C-46DA-8667-4873B76FF9CF}" type="presOf" srcId="{A587BD0B-5FE5-4C08-BE6A-373F2D4E6A67}" destId="{0C747C79-EC9D-43F3-A831-B4E41367F5CC}" srcOrd="0" destOrd="0" presId="urn:microsoft.com/office/officeart/2005/8/layout/bList2"/>
    <dgm:cxn modelId="{F1E57C7F-6B6D-47B2-BFC0-78FF24393031}" srcId="{D41B2999-7FB1-49A2-A244-F49D31EDAACC}" destId="{1EFAAB99-52AE-464C-A63F-C33758FC4FEB}" srcOrd="0" destOrd="0" parTransId="{C4BB64D1-662F-4FAE-91CE-C1FEDF0249A8}" sibTransId="{96F3061D-F599-41E6-9055-29753E08F07D}"/>
    <dgm:cxn modelId="{33ADDBE2-95CA-4806-A8D6-C6F3F16AA2BE}" type="presOf" srcId="{D41B2999-7FB1-49A2-A244-F49D31EDAACC}" destId="{809F2EC2-791E-45B8-BD76-D5D6FFEA88FD}" srcOrd="0" destOrd="0" presId="urn:microsoft.com/office/officeart/2005/8/layout/bList2"/>
    <dgm:cxn modelId="{A5705804-486E-456F-AD16-FB3754E55D12}" srcId="{A587BD0B-5FE5-4C08-BE6A-373F2D4E6A67}" destId="{AD8728BA-B7C0-418C-8268-D9E2BFAEFC01}" srcOrd="0" destOrd="0" parTransId="{39C6DF5B-C655-4E14-ACAE-6B394DCB10CC}" sibTransId="{9642F941-120C-42EE-BE0A-981ADFA5E568}"/>
    <dgm:cxn modelId="{2113BD58-3F38-4BD4-B87C-946C3F10D0CF}" srcId="{A587BD0B-5FE5-4C08-BE6A-373F2D4E6A67}" destId="{BAB62258-481A-42CE-90CF-68BB02F60E1F}" srcOrd="2" destOrd="0" parTransId="{718B9073-DAF9-411E-BD53-E4C82E8469EB}" sibTransId="{D2EFFD8B-9D16-43C6-A098-AFFD1573FCAB}"/>
    <dgm:cxn modelId="{49907976-A6F1-4286-A502-85A1F0B4CE18}" type="presOf" srcId="{AD8728BA-B7C0-418C-8268-D9E2BFAEFC01}" destId="{ED93D39D-6FD9-411E-9CA1-94CAC5747030}" srcOrd="0" destOrd="0" presId="urn:microsoft.com/office/officeart/2005/8/layout/bList2"/>
    <dgm:cxn modelId="{362C0530-D401-483F-9AC8-0062C6513401}" srcId="{A587BD0B-5FE5-4C08-BE6A-373F2D4E6A67}" destId="{D41B2999-7FB1-49A2-A244-F49D31EDAACC}" srcOrd="1" destOrd="0" parTransId="{F18BE9F1-2565-4071-9003-0876BB1DBB7A}" sibTransId="{4D36E7BD-8B3F-4A53-B211-9602705A6BEE}"/>
    <dgm:cxn modelId="{B2BCD745-E8C5-4B61-A54B-EA2A28FC7203}" type="presOf" srcId="{AD8728BA-B7C0-418C-8268-D9E2BFAEFC01}" destId="{C7918B39-D728-4294-96B4-18432A76F8E7}" srcOrd="1" destOrd="0" presId="urn:microsoft.com/office/officeart/2005/8/layout/bList2"/>
    <dgm:cxn modelId="{DA838B79-700E-408E-B864-40050B39A8A9}" type="presOf" srcId="{9642F941-120C-42EE-BE0A-981ADFA5E568}" destId="{18E64AEB-65E5-478B-A9B2-06C4785A490B}" srcOrd="0" destOrd="0" presId="urn:microsoft.com/office/officeart/2005/8/layout/bList2"/>
    <dgm:cxn modelId="{1B81F014-CDF9-4D22-A59A-D5DDA3FBF18A}" type="presParOf" srcId="{0C747C79-EC9D-43F3-A831-B4E41367F5CC}" destId="{710B2E9C-5102-4CD0-BC6B-C0F8D403D150}" srcOrd="0" destOrd="0" presId="urn:microsoft.com/office/officeart/2005/8/layout/bList2"/>
    <dgm:cxn modelId="{7436FCB0-11D1-4413-8E29-1FE00BA2B9EE}" type="presParOf" srcId="{710B2E9C-5102-4CD0-BC6B-C0F8D403D150}" destId="{9A98745F-9280-4588-80FC-3685C450FC57}" srcOrd="0" destOrd="0" presId="urn:microsoft.com/office/officeart/2005/8/layout/bList2"/>
    <dgm:cxn modelId="{3B093F25-6431-4AAD-A340-338F4797B43F}" type="presParOf" srcId="{710B2E9C-5102-4CD0-BC6B-C0F8D403D150}" destId="{ED93D39D-6FD9-411E-9CA1-94CAC5747030}" srcOrd="1" destOrd="0" presId="urn:microsoft.com/office/officeart/2005/8/layout/bList2"/>
    <dgm:cxn modelId="{1EDBE0F7-9C19-4213-A32A-33571EF11EB1}" type="presParOf" srcId="{710B2E9C-5102-4CD0-BC6B-C0F8D403D150}" destId="{C7918B39-D728-4294-96B4-18432A76F8E7}" srcOrd="2" destOrd="0" presId="urn:microsoft.com/office/officeart/2005/8/layout/bList2"/>
    <dgm:cxn modelId="{37605AFA-09F4-4124-9351-3235704DA94D}" type="presParOf" srcId="{710B2E9C-5102-4CD0-BC6B-C0F8D403D150}" destId="{54C2839E-FAE1-445F-85A3-E95ABE501E47}" srcOrd="3" destOrd="0" presId="urn:microsoft.com/office/officeart/2005/8/layout/bList2"/>
    <dgm:cxn modelId="{1771FB71-29D4-4213-B46B-69E214AA2BAE}" type="presParOf" srcId="{0C747C79-EC9D-43F3-A831-B4E41367F5CC}" destId="{18E64AEB-65E5-478B-A9B2-06C4785A490B}" srcOrd="1" destOrd="0" presId="urn:microsoft.com/office/officeart/2005/8/layout/bList2"/>
    <dgm:cxn modelId="{0270D005-E86B-4D13-9965-EC83A204095C}" type="presParOf" srcId="{0C747C79-EC9D-43F3-A831-B4E41367F5CC}" destId="{D02B1AD6-7D07-42C2-8578-3B506925737F}" srcOrd="2" destOrd="0" presId="urn:microsoft.com/office/officeart/2005/8/layout/bList2"/>
    <dgm:cxn modelId="{245FBE02-CB13-4882-BF20-48D40835F4C9}" type="presParOf" srcId="{D02B1AD6-7D07-42C2-8578-3B506925737F}" destId="{8AB6D7CA-F6F2-427F-8381-45F9DC4D7412}" srcOrd="0" destOrd="0" presId="urn:microsoft.com/office/officeart/2005/8/layout/bList2"/>
    <dgm:cxn modelId="{62023947-E785-4494-B909-6B8B5A9134CA}" type="presParOf" srcId="{D02B1AD6-7D07-42C2-8578-3B506925737F}" destId="{809F2EC2-791E-45B8-BD76-D5D6FFEA88FD}" srcOrd="1" destOrd="0" presId="urn:microsoft.com/office/officeart/2005/8/layout/bList2"/>
    <dgm:cxn modelId="{B88189E4-B74A-4DC1-A82C-AC9EFA8E72C1}" type="presParOf" srcId="{D02B1AD6-7D07-42C2-8578-3B506925737F}" destId="{E049127B-906D-427F-AEB0-87D90689345E}" srcOrd="2" destOrd="0" presId="urn:microsoft.com/office/officeart/2005/8/layout/bList2"/>
    <dgm:cxn modelId="{E02F6450-BFF8-447C-BB72-87CD927C18B5}" type="presParOf" srcId="{D02B1AD6-7D07-42C2-8578-3B506925737F}" destId="{26BEFD0E-F74F-4474-9E45-0EB124E20E4C}" srcOrd="3" destOrd="0" presId="urn:microsoft.com/office/officeart/2005/8/layout/bList2"/>
    <dgm:cxn modelId="{B6FC730F-1EC6-4E50-874D-E99AB44543C9}" type="presParOf" srcId="{0C747C79-EC9D-43F3-A831-B4E41367F5CC}" destId="{A3873185-643F-4975-8748-68F590D10275}" srcOrd="3" destOrd="0" presId="urn:microsoft.com/office/officeart/2005/8/layout/bList2"/>
    <dgm:cxn modelId="{23BACE1E-74A2-4D4D-839E-A4EF6E870D67}" type="presParOf" srcId="{0C747C79-EC9D-43F3-A831-B4E41367F5CC}" destId="{8175949B-FAEC-417C-AADA-0168D07E8E79}" srcOrd="4" destOrd="0" presId="urn:microsoft.com/office/officeart/2005/8/layout/bList2"/>
    <dgm:cxn modelId="{4C76FF7E-B4CB-427D-A1CC-763769C78C23}" type="presParOf" srcId="{8175949B-FAEC-417C-AADA-0168D07E8E79}" destId="{85862426-77E5-431A-8D02-ABEE15E02B52}" srcOrd="0" destOrd="0" presId="urn:microsoft.com/office/officeart/2005/8/layout/bList2"/>
    <dgm:cxn modelId="{F2F1AA35-4122-480A-8E58-C2F735C26F88}" type="presParOf" srcId="{8175949B-FAEC-417C-AADA-0168D07E8E79}" destId="{A1323734-F944-44C4-9715-FEC409FD7366}" srcOrd="1" destOrd="0" presId="urn:microsoft.com/office/officeart/2005/8/layout/bList2"/>
    <dgm:cxn modelId="{2114643D-000F-45FD-9C00-802F9C9BC215}" type="presParOf" srcId="{8175949B-FAEC-417C-AADA-0168D07E8E79}" destId="{69523401-D0BA-4AC9-B7D9-A0CC241841B5}" srcOrd="2" destOrd="0" presId="urn:microsoft.com/office/officeart/2005/8/layout/bList2"/>
    <dgm:cxn modelId="{41854AF4-6E91-4315-8F1A-A7ADB164FC58}" type="presParOf" srcId="{8175949B-FAEC-417C-AADA-0168D07E8E79}" destId="{8C5CAFF2-36FA-48EB-97F1-457D1729560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9F5F4-2DD0-42AD-A7D1-311C31C24245}" type="doc">
      <dgm:prSet loTypeId="urn:microsoft.com/office/officeart/2005/8/layout/pyramid4" loCatId="relationship" qsTypeId="urn:microsoft.com/office/officeart/2005/8/quickstyle/simple3" qsCatId="simple" csTypeId="urn:microsoft.com/office/officeart/2005/8/colors/colorful2" csCatId="colorful" phldr="1"/>
      <dgm:spPr/>
      <dgm:t>
        <a:bodyPr/>
        <a:lstStyle/>
        <a:p>
          <a:endParaRPr lang="en-GB"/>
        </a:p>
      </dgm:t>
    </dgm:pt>
    <dgm:pt modelId="{DF4A31DA-E84F-4717-8799-1C4AB615566A}">
      <dgm:prSet phldrT="[Text]"/>
      <dgm:spPr/>
      <dgm:t>
        <a:bodyPr/>
        <a:lstStyle/>
        <a:p>
          <a:r>
            <a:rPr lang="en-GB" dirty="0" smtClean="0"/>
            <a:t>Warmth</a:t>
          </a:r>
          <a:endParaRPr lang="en-GB" dirty="0"/>
        </a:p>
      </dgm:t>
    </dgm:pt>
    <dgm:pt modelId="{BA7B39B2-9A14-40EB-BBBD-CFBB275C47B8}" type="parTrans" cxnId="{385B1492-3D7B-43A8-9F48-7F5B949CDCCB}">
      <dgm:prSet/>
      <dgm:spPr/>
      <dgm:t>
        <a:bodyPr/>
        <a:lstStyle/>
        <a:p>
          <a:endParaRPr lang="en-GB"/>
        </a:p>
      </dgm:t>
    </dgm:pt>
    <dgm:pt modelId="{3122247E-BF48-4DF1-9332-FE8C2DB8E1B9}" type="sibTrans" cxnId="{385B1492-3D7B-43A8-9F48-7F5B949CDCCB}">
      <dgm:prSet/>
      <dgm:spPr/>
      <dgm:t>
        <a:bodyPr/>
        <a:lstStyle/>
        <a:p>
          <a:endParaRPr lang="en-GB"/>
        </a:p>
      </dgm:t>
    </dgm:pt>
    <dgm:pt modelId="{ABE9959D-1D08-4BFB-ACDC-834D9AAAD654}">
      <dgm:prSet phldrT="[Text]"/>
      <dgm:spPr/>
      <dgm:t>
        <a:bodyPr/>
        <a:lstStyle/>
        <a:p>
          <a:r>
            <a:rPr lang="en-GB" dirty="0" smtClean="0"/>
            <a:t>Food</a:t>
          </a:r>
          <a:endParaRPr lang="en-GB" dirty="0"/>
        </a:p>
      </dgm:t>
    </dgm:pt>
    <dgm:pt modelId="{270E936D-F655-47AE-AA4B-F52AD95601D2}" type="parTrans" cxnId="{3A8A4162-06A5-433F-85C9-5048D2B4D5C3}">
      <dgm:prSet/>
      <dgm:spPr/>
      <dgm:t>
        <a:bodyPr/>
        <a:lstStyle/>
        <a:p>
          <a:endParaRPr lang="en-GB"/>
        </a:p>
      </dgm:t>
    </dgm:pt>
    <dgm:pt modelId="{30724289-EBD3-4614-87F2-F63C21CC4E9C}" type="sibTrans" cxnId="{3A8A4162-06A5-433F-85C9-5048D2B4D5C3}">
      <dgm:prSet/>
      <dgm:spPr/>
      <dgm:t>
        <a:bodyPr/>
        <a:lstStyle/>
        <a:p>
          <a:endParaRPr lang="en-GB"/>
        </a:p>
      </dgm:t>
    </dgm:pt>
    <dgm:pt modelId="{F2A85D74-7DFC-48B2-9E9B-48E9732109AE}">
      <dgm:prSet phldrT="[Text]"/>
      <dgm:spPr>
        <a:blipFill rotWithShape="0">
          <a:blip xmlns:r="http://schemas.openxmlformats.org/officeDocument/2006/relationships" r:embed="rId1"/>
          <a:stretch>
            <a:fillRect/>
          </a:stretch>
        </a:blipFill>
      </dgm:spPr>
      <dgm:t>
        <a:bodyPr/>
        <a:lstStyle/>
        <a:p>
          <a:r>
            <a:rPr lang="en-GB" dirty="0" smtClean="0"/>
            <a:t>Security</a:t>
          </a:r>
          <a:endParaRPr lang="en-GB" dirty="0"/>
        </a:p>
      </dgm:t>
    </dgm:pt>
    <dgm:pt modelId="{BBE099DE-06D0-418E-8B7F-842D556B6701}" type="parTrans" cxnId="{680DDC11-2CBA-4401-98AF-452C83AC5C79}">
      <dgm:prSet/>
      <dgm:spPr/>
      <dgm:t>
        <a:bodyPr/>
        <a:lstStyle/>
        <a:p>
          <a:endParaRPr lang="en-GB"/>
        </a:p>
      </dgm:t>
    </dgm:pt>
    <dgm:pt modelId="{22585480-813A-4D88-AA2A-BBC696FF3CC9}" type="sibTrans" cxnId="{680DDC11-2CBA-4401-98AF-452C83AC5C79}">
      <dgm:prSet/>
      <dgm:spPr/>
      <dgm:t>
        <a:bodyPr/>
        <a:lstStyle/>
        <a:p>
          <a:endParaRPr lang="en-GB"/>
        </a:p>
      </dgm:t>
    </dgm:pt>
    <dgm:pt modelId="{29A129F9-D8B3-49B5-AECE-4216B21CF9FA}">
      <dgm:prSet phldrT="[Text]"/>
      <dgm:spPr/>
      <dgm:t>
        <a:bodyPr/>
        <a:lstStyle/>
        <a:p>
          <a:r>
            <a:rPr lang="en-GB" dirty="0" smtClean="0"/>
            <a:t>Love</a:t>
          </a:r>
          <a:endParaRPr lang="en-GB" dirty="0"/>
        </a:p>
      </dgm:t>
    </dgm:pt>
    <dgm:pt modelId="{1E484311-98CA-4773-A50F-6AF7B3CCC115}" type="parTrans" cxnId="{7AB86B56-C80B-4102-B83F-4EB1E6A86FAC}">
      <dgm:prSet/>
      <dgm:spPr/>
      <dgm:t>
        <a:bodyPr/>
        <a:lstStyle/>
        <a:p>
          <a:endParaRPr lang="en-GB"/>
        </a:p>
      </dgm:t>
    </dgm:pt>
    <dgm:pt modelId="{6CE8D759-053D-4403-9C45-31B5D81B3BC4}" type="sibTrans" cxnId="{7AB86B56-C80B-4102-B83F-4EB1E6A86FAC}">
      <dgm:prSet/>
      <dgm:spPr/>
      <dgm:t>
        <a:bodyPr/>
        <a:lstStyle/>
        <a:p>
          <a:endParaRPr lang="en-GB"/>
        </a:p>
      </dgm:t>
    </dgm:pt>
    <dgm:pt modelId="{0B6CE25E-CA74-4185-87B4-4C9689EED4F4}" type="pres">
      <dgm:prSet presAssocID="{9CF9F5F4-2DD0-42AD-A7D1-311C31C24245}" presName="compositeShape" presStyleCnt="0">
        <dgm:presLayoutVars>
          <dgm:chMax val="9"/>
          <dgm:dir/>
          <dgm:resizeHandles val="exact"/>
        </dgm:presLayoutVars>
      </dgm:prSet>
      <dgm:spPr/>
      <dgm:t>
        <a:bodyPr/>
        <a:lstStyle/>
        <a:p>
          <a:endParaRPr lang="en-GB"/>
        </a:p>
      </dgm:t>
    </dgm:pt>
    <dgm:pt modelId="{042A1263-75D2-4DCC-A721-C3E141EB06D1}" type="pres">
      <dgm:prSet presAssocID="{9CF9F5F4-2DD0-42AD-A7D1-311C31C24245}" presName="triangle1" presStyleLbl="node1" presStyleIdx="0" presStyleCnt="4">
        <dgm:presLayoutVars>
          <dgm:bulletEnabled val="1"/>
        </dgm:presLayoutVars>
      </dgm:prSet>
      <dgm:spPr/>
      <dgm:t>
        <a:bodyPr/>
        <a:lstStyle/>
        <a:p>
          <a:endParaRPr lang="en-GB"/>
        </a:p>
      </dgm:t>
    </dgm:pt>
    <dgm:pt modelId="{87B5C453-43CC-4BD2-85BD-CE3A07B22E8D}" type="pres">
      <dgm:prSet presAssocID="{9CF9F5F4-2DD0-42AD-A7D1-311C31C24245}" presName="triangle2" presStyleLbl="node1" presStyleIdx="1" presStyleCnt="4">
        <dgm:presLayoutVars>
          <dgm:bulletEnabled val="1"/>
        </dgm:presLayoutVars>
      </dgm:prSet>
      <dgm:spPr/>
      <dgm:t>
        <a:bodyPr/>
        <a:lstStyle/>
        <a:p>
          <a:endParaRPr lang="en-GB"/>
        </a:p>
      </dgm:t>
    </dgm:pt>
    <dgm:pt modelId="{9D000D5D-B827-4F9E-B1DB-7E1A3BA59CB2}" type="pres">
      <dgm:prSet presAssocID="{9CF9F5F4-2DD0-42AD-A7D1-311C31C24245}" presName="triangle3" presStyleLbl="node1" presStyleIdx="2" presStyleCnt="4">
        <dgm:presLayoutVars>
          <dgm:bulletEnabled val="1"/>
        </dgm:presLayoutVars>
      </dgm:prSet>
      <dgm:spPr/>
      <dgm:t>
        <a:bodyPr/>
        <a:lstStyle/>
        <a:p>
          <a:endParaRPr lang="en-GB"/>
        </a:p>
      </dgm:t>
    </dgm:pt>
    <dgm:pt modelId="{1E921C94-5245-46E5-BF95-94E7D2597A7F}" type="pres">
      <dgm:prSet presAssocID="{9CF9F5F4-2DD0-42AD-A7D1-311C31C24245}" presName="triangle4" presStyleLbl="node1" presStyleIdx="3" presStyleCnt="4">
        <dgm:presLayoutVars>
          <dgm:bulletEnabled val="1"/>
        </dgm:presLayoutVars>
      </dgm:prSet>
      <dgm:spPr/>
      <dgm:t>
        <a:bodyPr/>
        <a:lstStyle/>
        <a:p>
          <a:endParaRPr lang="en-GB"/>
        </a:p>
      </dgm:t>
    </dgm:pt>
  </dgm:ptLst>
  <dgm:cxnLst>
    <dgm:cxn modelId="{3A8A4162-06A5-433F-85C9-5048D2B4D5C3}" srcId="{9CF9F5F4-2DD0-42AD-A7D1-311C31C24245}" destId="{ABE9959D-1D08-4BFB-ACDC-834D9AAAD654}" srcOrd="1" destOrd="0" parTransId="{270E936D-F655-47AE-AA4B-F52AD95601D2}" sibTransId="{30724289-EBD3-4614-87F2-F63C21CC4E9C}"/>
    <dgm:cxn modelId="{7AB86B56-C80B-4102-B83F-4EB1E6A86FAC}" srcId="{9CF9F5F4-2DD0-42AD-A7D1-311C31C24245}" destId="{29A129F9-D8B3-49B5-AECE-4216B21CF9FA}" srcOrd="3" destOrd="0" parTransId="{1E484311-98CA-4773-A50F-6AF7B3CCC115}" sibTransId="{6CE8D759-053D-4403-9C45-31B5D81B3BC4}"/>
    <dgm:cxn modelId="{7458E2A0-36AE-407B-874E-68B8E34AAF82}" type="presOf" srcId="{9CF9F5F4-2DD0-42AD-A7D1-311C31C24245}" destId="{0B6CE25E-CA74-4185-87B4-4C9689EED4F4}" srcOrd="0" destOrd="0" presId="urn:microsoft.com/office/officeart/2005/8/layout/pyramid4"/>
    <dgm:cxn modelId="{680DDC11-2CBA-4401-98AF-452C83AC5C79}" srcId="{9CF9F5F4-2DD0-42AD-A7D1-311C31C24245}" destId="{F2A85D74-7DFC-48B2-9E9B-48E9732109AE}" srcOrd="2" destOrd="0" parTransId="{BBE099DE-06D0-418E-8B7F-842D556B6701}" sibTransId="{22585480-813A-4D88-AA2A-BBC696FF3CC9}"/>
    <dgm:cxn modelId="{420A4959-856F-4E85-8127-72241431FFEB}" type="presOf" srcId="{29A129F9-D8B3-49B5-AECE-4216B21CF9FA}" destId="{1E921C94-5245-46E5-BF95-94E7D2597A7F}" srcOrd="0" destOrd="0" presId="urn:microsoft.com/office/officeart/2005/8/layout/pyramid4"/>
    <dgm:cxn modelId="{385B1492-3D7B-43A8-9F48-7F5B949CDCCB}" srcId="{9CF9F5F4-2DD0-42AD-A7D1-311C31C24245}" destId="{DF4A31DA-E84F-4717-8799-1C4AB615566A}" srcOrd="0" destOrd="0" parTransId="{BA7B39B2-9A14-40EB-BBBD-CFBB275C47B8}" sibTransId="{3122247E-BF48-4DF1-9332-FE8C2DB8E1B9}"/>
    <dgm:cxn modelId="{2941A412-79B3-4B99-98BE-F2F07CF47EC0}" type="presOf" srcId="{DF4A31DA-E84F-4717-8799-1C4AB615566A}" destId="{042A1263-75D2-4DCC-A721-C3E141EB06D1}" srcOrd="0" destOrd="0" presId="urn:microsoft.com/office/officeart/2005/8/layout/pyramid4"/>
    <dgm:cxn modelId="{D450296B-C0E7-4804-B782-54B4813389C6}" type="presOf" srcId="{F2A85D74-7DFC-48B2-9E9B-48E9732109AE}" destId="{9D000D5D-B827-4F9E-B1DB-7E1A3BA59CB2}" srcOrd="0" destOrd="0" presId="urn:microsoft.com/office/officeart/2005/8/layout/pyramid4"/>
    <dgm:cxn modelId="{43606420-A2E4-4448-9720-5104DBF54A1C}" type="presOf" srcId="{ABE9959D-1D08-4BFB-ACDC-834D9AAAD654}" destId="{87B5C453-43CC-4BD2-85BD-CE3A07B22E8D}" srcOrd="0" destOrd="0" presId="urn:microsoft.com/office/officeart/2005/8/layout/pyramid4"/>
    <dgm:cxn modelId="{1DC8FE1B-F497-43A6-B615-B27659133FA7}" type="presParOf" srcId="{0B6CE25E-CA74-4185-87B4-4C9689EED4F4}" destId="{042A1263-75D2-4DCC-A721-C3E141EB06D1}" srcOrd="0" destOrd="0" presId="urn:microsoft.com/office/officeart/2005/8/layout/pyramid4"/>
    <dgm:cxn modelId="{C8A48663-F47C-4F4D-89BB-73C09D9EB623}" type="presParOf" srcId="{0B6CE25E-CA74-4185-87B4-4C9689EED4F4}" destId="{87B5C453-43CC-4BD2-85BD-CE3A07B22E8D}" srcOrd="1" destOrd="0" presId="urn:microsoft.com/office/officeart/2005/8/layout/pyramid4"/>
    <dgm:cxn modelId="{1DB17881-F800-46A5-9AD0-EBBE5111CB83}" type="presParOf" srcId="{0B6CE25E-CA74-4185-87B4-4C9689EED4F4}" destId="{9D000D5D-B827-4F9E-B1DB-7E1A3BA59CB2}" srcOrd="2" destOrd="0" presId="urn:microsoft.com/office/officeart/2005/8/layout/pyramid4"/>
    <dgm:cxn modelId="{B82CD1DB-F0EB-4193-B0E1-93E1454F539D}" type="presParOf" srcId="{0B6CE25E-CA74-4185-87B4-4C9689EED4F4}" destId="{1E921C94-5245-46E5-BF95-94E7D2597A7F}" srcOrd="3" destOrd="0" presId="urn:microsoft.com/office/officeart/2005/8/layout/pyramid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6F7BA-AA17-44CB-9862-D68E850415D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9423C2A1-7981-49BC-8DD8-B3E6A8D92F8E}">
      <dgm:prSet phldrT="[Text]" phldr="1"/>
      <dgm:spPr/>
      <dgm:t>
        <a:bodyPr/>
        <a:lstStyle/>
        <a:p>
          <a:endParaRPr lang="en-GB" dirty="0"/>
        </a:p>
      </dgm:t>
    </dgm:pt>
    <dgm:pt modelId="{2AEFFD99-9DAB-4E0B-B582-D5516E3051C8}" type="parTrans" cxnId="{99D49B02-CA4E-47A4-8A9E-18E08E3D845C}">
      <dgm:prSet/>
      <dgm:spPr/>
      <dgm:t>
        <a:bodyPr/>
        <a:lstStyle/>
        <a:p>
          <a:endParaRPr lang="en-GB"/>
        </a:p>
      </dgm:t>
    </dgm:pt>
    <dgm:pt modelId="{8BE55225-B8D4-41E9-8CCB-5E54770F8AB9}" type="sibTrans" cxnId="{99D49B02-CA4E-47A4-8A9E-18E08E3D845C}">
      <dgm:prSet/>
      <dgm:spPr/>
      <dgm:t>
        <a:bodyPr/>
        <a:lstStyle/>
        <a:p>
          <a:endParaRPr lang="en-GB"/>
        </a:p>
      </dgm:t>
    </dgm:pt>
    <dgm:pt modelId="{087F5DBE-943E-42BF-8CDE-52BE71185D64}">
      <dgm:prSet phldrT="[Text]"/>
      <dgm:spPr/>
      <dgm:t>
        <a:bodyPr/>
        <a:lstStyle/>
        <a:p>
          <a:r>
            <a:rPr lang="en-GB" dirty="0" smtClean="0"/>
            <a:t>Playing music</a:t>
          </a:r>
          <a:endParaRPr lang="en-GB" dirty="0"/>
        </a:p>
      </dgm:t>
    </dgm:pt>
    <dgm:pt modelId="{EE71CC0F-8381-426E-B378-59F9C1685310}" type="parTrans" cxnId="{80D4481B-9B3B-423C-93DA-0AA852EECA1B}">
      <dgm:prSet/>
      <dgm:spPr/>
      <dgm:t>
        <a:bodyPr/>
        <a:lstStyle/>
        <a:p>
          <a:endParaRPr lang="en-GB"/>
        </a:p>
      </dgm:t>
    </dgm:pt>
    <dgm:pt modelId="{0FB39C4E-5803-44CF-9A21-8C49CBFE3B16}" type="sibTrans" cxnId="{80D4481B-9B3B-423C-93DA-0AA852EECA1B}">
      <dgm:prSet/>
      <dgm:spPr/>
      <dgm:t>
        <a:bodyPr/>
        <a:lstStyle/>
        <a:p>
          <a:endParaRPr lang="en-GB"/>
        </a:p>
      </dgm:t>
    </dgm:pt>
    <dgm:pt modelId="{777AD27D-D938-4685-96D4-31CFC097973B}">
      <dgm:prSet phldrT="[Text]"/>
      <dgm:spPr/>
      <dgm:t>
        <a:bodyPr/>
        <a:lstStyle/>
        <a:p>
          <a:r>
            <a:rPr lang="en-GB" dirty="0" smtClean="0"/>
            <a:t>Talking to your baby</a:t>
          </a:r>
          <a:endParaRPr lang="en-GB" dirty="0"/>
        </a:p>
      </dgm:t>
    </dgm:pt>
    <dgm:pt modelId="{4753E367-2582-4070-B991-89BFFBBA5D0B}" type="parTrans" cxnId="{285A1500-6E03-4830-8A6C-9B17124341AF}">
      <dgm:prSet/>
      <dgm:spPr/>
      <dgm:t>
        <a:bodyPr/>
        <a:lstStyle/>
        <a:p>
          <a:endParaRPr lang="en-GB"/>
        </a:p>
      </dgm:t>
    </dgm:pt>
    <dgm:pt modelId="{DDCE2006-B0C5-42B7-ACAB-8B2D5B808ADC}" type="sibTrans" cxnId="{285A1500-6E03-4830-8A6C-9B17124341AF}">
      <dgm:prSet/>
      <dgm:spPr/>
      <dgm:t>
        <a:bodyPr/>
        <a:lstStyle/>
        <a:p>
          <a:endParaRPr lang="en-GB"/>
        </a:p>
      </dgm:t>
    </dgm:pt>
    <dgm:pt modelId="{04A3A3E3-2828-4231-8F48-A2DF02F2EA70}">
      <dgm:prSet phldrT="[Text]" phldr="1"/>
      <dgm:spPr/>
      <dgm:t>
        <a:bodyPr/>
        <a:lstStyle/>
        <a:p>
          <a:endParaRPr lang="en-GB" dirty="0"/>
        </a:p>
      </dgm:t>
    </dgm:pt>
    <dgm:pt modelId="{15018B94-2C24-417E-9DA5-D56B309C95EC}" type="parTrans" cxnId="{E06D6782-8A60-4C9E-9F12-0450D04B6E76}">
      <dgm:prSet/>
      <dgm:spPr/>
      <dgm:t>
        <a:bodyPr/>
        <a:lstStyle/>
        <a:p>
          <a:endParaRPr lang="en-GB"/>
        </a:p>
      </dgm:t>
    </dgm:pt>
    <dgm:pt modelId="{8A134715-C6F6-4FC7-92AE-2A07641C46AB}" type="sibTrans" cxnId="{E06D6782-8A60-4C9E-9F12-0450D04B6E76}">
      <dgm:prSet/>
      <dgm:spPr/>
      <dgm:t>
        <a:bodyPr/>
        <a:lstStyle/>
        <a:p>
          <a:endParaRPr lang="en-GB"/>
        </a:p>
      </dgm:t>
    </dgm:pt>
    <dgm:pt modelId="{1727B7A6-3A5D-4B2A-933E-EC558E41F89F}">
      <dgm:prSet phldrT="[Text]"/>
      <dgm:spPr/>
      <dgm:t>
        <a:bodyPr/>
        <a:lstStyle/>
        <a:p>
          <a:r>
            <a:rPr lang="en-GB" dirty="0" smtClean="0"/>
            <a:t>Soothing and stroking in response to movements or kicks</a:t>
          </a:r>
          <a:endParaRPr lang="en-GB" dirty="0"/>
        </a:p>
      </dgm:t>
    </dgm:pt>
    <dgm:pt modelId="{7D2D6154-7CF9-47BA-98C5-7B80B5DF39D9}" type="parTrans" cxnId="{C5DB83BB-B22B-40E9-B965-EE9E03900D26}">
      <dgm:prSet/>
      <dgm:spPr/>
      <dgm:t>
        <a:bodyPr/>
        <a:lstStyle/>
        <a:p>
          <a:endParaRPr lang="en-GB"/>
        </a:p>
      </dgm:t>
    </dgm:pt>
    <dgm:pt modelId="{04050569-0FA1-421C-B755-21F2281C0B06}" type="sibTrans" cxnId="{C5DB83BB-B22B-40E9-B965-EE9E03900D26}">
      <dgm:prSet/>
      <dgm:spPr/>
      <dgm:t>
        <a:bodyPr/>
        <a:lstStyle/>
        <a:p>
          <a:endParaRPr lang="en-GB"/>
        </a:p>
      </dgm:t>
    </dgm:pt>
    <dgm:pt modelId="{A16718FF-A82E-4477-A9CE-AB0171220B7C}">
      <dgm:prSet phldrT="[Text]" phldr="1"/>
      <dgm:spPr/>
      <dgm:t>
        <a:bodyPr/>
        <a:lstStyle/>
        <a:p>
          <a:endParaRPr lang="en-GB" dirty="0"/>
        </a:p>
      </dgm:t>
    </dgm:pt>
    <dgm:pt modelId="{604E85AC-18AF-449F-9C5E-79A41BFA6935}" type="sibTrans" cxnId="{CFEDA325-FEEB-437E-AD3A-6E23401664D1}">
      <dgm:prSet/>
      <dgm:spPr/>
      <dgm:t>
        <a:bodyPr/>
        <a:lstStyle/>
        <a:p>
          <a:endParaRPr lang="en-GB"/>
        </a:p>
      </dgm:t>
    </dgm:pt>
    <dgm:pt modelId="{9E70C3C6-C62E-431C-A1DE-452235A35F48}" type="parTrans" cxnId="{CFEDA325-FEEB-437E-AD3A-6E23401664D1}">
      <dgm:prSet/>
      <dgm:spPr/>
      <dgm:t>
        <a:bodyPr/>
        <a:lstStyle/>
        <a:p>
          <a:endParaRPr lang="en-GB"/>
        </a:p>
      </dgm:t>
    </dgm:pt>
    <dgm:pt modelId="{593B9A54-A4F6-4AD1-86A4-E8B73BCB8377}" type="pres">
      <dgm:prSet presAssocID="{FFC6F7BA-AA17-44CB-9862-D68E850415D8}" presName="Name0" presStyleCnt="0">
        <dgm:presLayoutVars>
          <dgm:dir/>
          <dgm:animLvl val="lvl"/>
          <dgm:resizeHandles val="exact"/>
        </dgm:presLayoutVars>
      </dgm:prSet>
      <dgm:spPr/>
      <dgm:t>
        <a:bodyPr/>
        <a:lstStyle/>
        <a:p>
          <a:endParaRPr lang="en-GB"/>
        </a:p>
      </dgm:t>
    </dgm:pt>
    <dgm:pt modelId="{83468FEA-99A6-4286-9A0D-4D828BCA6E0C}" type="pres">
      <dgm:prSet presAssocID="{9423C2A1-7981-49BC-8DD8-B3E6A8D92F8E}" presName="compositeNode" presStyleCnt="0">
        <dgm:presLayoutVars>
          <dgm:bulletEnabled val="1"/>
        </dgm:presLayoutVars>
      </dgm:prSet>
      <dgm:spPr/>
    </dgm:pt>
    <dgm:pt modelId="{1AC42263-7831-4300-B3F8-60508FDBCE18}" type="pres">
      <dgm:prSet presAssocID="{9423C2A1-7981-49BC-8DD8-B3E6A8D92F8E}" presName="bgRect" presStyleLbl="node1" presStyleIdx="0" presStyleCnt="3"/>
      <dgm:spPr/>
      <dgm:t>
        <a:bodyPr/>
        <a:lstStyle/>
        <a:p>
          <a:endParaRPr lang="en-GB"/>
        </a:p>
      </dgm:t>
    </dgm:pt>
    <dgm:pt modelId="{B3C79F5F-78A0-4FB0-9BDA-4DAAAF82311D}" type="pres">
      <dgm:prSet presAssocID="{9423C2A1-7981-49BC-8DD8-B3E6A8D92F8E}" presName="parentNode" presStyleLbl="node1" presStyleIdx="0" presStyleCnt="3">
        <dgm:presLayoutVars>
          <dgm:chMax val="0"/>
          <dgm:bulletEnabled val="1"/>
        </dgm:presLayoutVars>
      </dgm:prSet>
      <dgm:spPr/>
      <dgm:t>
        <a:bodyPr/>
        <a:lstStyle/>
        <a:p>
          <a:endParaRPr lang="en-GB"/>
        </a:p>
      </dgm:t>
    </dgm:pt>
    <dgm:pt modelId="{A01EB2A8-0EF6-4DDE-856D-A9208DC01E01}" type="pres">
      <dgm:prSet presAssocID="{9423C2A1-7981-49BC-8DD8-B3E6A8D92F8E}" presName="childNode" presStyleLbl="node1" presStyleIdx="0" presStyleCnt="3">
        <dgm:presLayoutVars>
          <dgm:bulletEnabled val="1"/>
        </dgm:presLayoutVars>
      </dgm:prSet>
      <dgm:spPr/>
      <dgm:t>
        <a:bodyPr/>
        <a:lstStyle/>
        <a:p>
          <a:endParaRPr lang="en-GB"/>
        </a:p>
      </dgm:t>
    </dgm:pt>
    <dgm:pt modelId="{E86473CB-5A12-4251-B958-9938721BCD03}" type="pres">
      <dgm:prSet presAssocID="{8BE55225-B8D4-41E9-8CCB-5E54770F8AB9}" presName="hSp" presStyleCnt="0"/>
      <dgm:spPr/>
    </dgm:pt>
    <dgm:pt modelId="{8DADD435-1534-41CB-86B4-74537C757650}" type="pres">
      <dgm:prSet presAssocID="{8BE55225-B8D4-41E9-8CCB-5E54770F8AB9}" presName="vProcSp" presStyleCnt="0"/>
      <dgm:spPr/>
    </dgm:pt>
    <dgm:pt modelId="{00E55794-43CD-42B7-B6CA-9C452DE0EFA5}" type="pres">
      <dgm:prSet presAssocID="{8BE55225-B8D4-41E9-8CCB-5E54770F8AB9}" presName="vSp1" presStyleCnt="0"/>
      <dgm:spPr/>
    </dgm:pt>
    <dgm:pt modelId="{B2482873-7A3E-48BA-8960-DC7FCB371C8A}" type="pres">
      <dgm:prSet presAssocID="{8BE55225-B8D4-41E9-8CCB-5E54770F8AB9}" presName="simulatedConn" presStyleLbl="solidFgAcc1" presStyleIdx="0" presStyleCnt="2"/>
      <dgm:spPr/>
    </dgm:pt>
    <dgm:pt modelId="{E1BF91FB-1921-4C45-9560-459214711B25}" type="pres">
      <dgm:prSet presAssocID="{8BE55225-B8D4-41E9-8CCB-5E54770F8AB9}" presName="vSp2" presStyleCnt="0"/>
      <dgm:spPr/>
    </dgm:pt>
    <dgm:pt modelId="{68BA70A0-0337-4E20-9E4C-58F754D849CA}" type="pres">
      <dgm:prSet presAssocID="{8BE55225-B8D4-41E9-8CCB-5E54770F8AB9}" presName="sibTrans" presStyleCnt="0"/>
      <dgm:spPr/>
    </dgm:pt>
    <dgm:pt modelId="{2869EF12-FA85-45CD-9B42-1DE25F123D3F}" type="pres">
      <dgm:prSet presAssocID="{A16718FF-A82E-4477-A9CE-AB0171220B7C}" presName="compositeNode" presStyleCnt="0">
        <dgm:presLayoutVars>
          <dgm:bulletEnabled val="1"/>
        </dgm:presLayoutVars>
      </dgm:prSet>
      <dgm:spPr/>
    </dgm:pt>
    <dgm:pt modelId="{2D36E3A5-950D-48E8-A086-B78B5B82F2AF}" type="pres">
      <dgm:prSet presAssocID="{A16718FF-A82E-4477-A9CE-AB0171220B7C}" presName="bgRect" presStyleLbl="node1" presStyleIdx="1" presStyleCnt="3" custLinFactNeighborX="126" custLinFactNeighborY="-2055"/>
      <dgm:spPr/>
      <dgm:t>
        <a:bodyPr/>
        <a:lstStyle/>
        <a:p>
          <a:endParaRPr lang="en-GB"/>
        </a:p>
      </dgm:t>
    </dgm:pt>
    <dgm:pt modelId="{BAB58B06-EA7E-476A-ADCE-472B8D7AADD8}" type="pres">
      <dgm:prSet presAssocID="{A16718FF-A82E-4477-A9CE-AB0171220B7C}" presName="parentNode" presStyleLbl="node1" presStyleIdx="1" presStyleCnt="3">
        <dgm:presLayoutVars>
          <dgm:chMax val="0"/>
          <dgm:bulletEnabled val="1"/>
        </dgm:presLayoutVars>
      </dgm:prSet>
      <dgm:spPr/>
      <dgm:t>
        <a:bodyPr/>
        <a:lstStyle/>
        <a:p>
          <a:endParaRPr lang="en-GB"/>
        </a:p>
      </dgm:t>
    </dgm:pt>
    <dgm:pt modelId="{FF1CAAFC-F066-46C6-934B-7F747FACAF45}" type="pres">
      <dgm:prSet presAssocID="{A16718FF-A82E-4477-A9CE-AB0171220B7C}" presName="childNode" presStyleLbl="node1" presStyleIdx="1" presStyleCnt="3">
        <dgm:presLayoutVars>
          <dgm:bulletEnabled val="1"/>
        </dgm:presLayoutVars>
      </dgm:prSet>
      <dgm:spPr/>
      <dgm:t>
        <a:bodyPr/>
        <a:lstStyle/>
        <a:p>
          <a:endParaRPr lang="en-GB"/>
        </a:p>
      </dgm:t>
    </dgm:pt>
    <dgm:pt modelId="{5F621A6D-14CA-4FA9-A55E-4A0B7C4BBFEF}" type="pres">
      <dgm:prSet presAssocID="{604E85AC-18AF-449F-9C5E-79A41BFA6935}" presName="hSp" presStyleCnt="0"/>
      <dgm:spPr/>
    </dgm:pt>
    <dgm:pt modelId="{BEDF86EC-4CC3-4280-A9C3-4E7867B0D41B}" type="pres">
      <dgm:prSet presAssocID="{604E85AC-18AF-449F-9C5E-79A41BFA6935}" presName="vProcSp" presStyleCnt="0"/>
      <dgm:spPr/>
    </dgm:pt>
    <dgm:pt modelId="{C29F5489-FF02-4026-865B-8E8F6B16FA1B}" type="pres">
      <dgm:prSet presAssocID="{604E85AC-18AF-449F-9C5E-79A41BFA6935}" presName="vSp1" presStyleCnt="0"/>
      <dgm:spPr/>
    </dgm:pt>
    <dgm:pt modelId="{B55D03DD-BB02-4527-B242-8F4724BD5701}" type="pres">
      <dgm:prSet presAssocID="{604E85AC-18AF-449F-9C5E-79A41BFA6935}" presName="simulatedConn" presStyleLbl="solidFgAcc1" presStyleIdx="1" presStyleCnt="2"/>
      <dgm:spPr/>
    </dgm:pt>
    <dgm:pt modelId="{32C964D3-EADD-4153-8E70-5C3A73807B19}" type="pres">
      <dgm:prSet presAssocID="{604E85AC-18AF-449F-9C5E-79A41BFA6935}" presName="vSp2" presStyleCnt="0"/>
      <dgm:spPr/>
    </dgm:pt>
    <dgm:pt modelId="{75114ADF-44C7-4107-8BBB-3E5DDD604092}" type="pres">
      <dgm:prSet presAssocID="{604E85AC-18AF-449F-9C5E-79A41BFA6935}" presName="sibTrans" presStyleCnt="0"/>
      <dgm:spPr/>
    </dgm:pt>
    <dgm:pt modelId="{47A52BAA-C9AF-4B69-A312-6947A7C66140}" type="pres">
      <dgm:prSet presAssocID="{04A3A3E3-2828-4231-8F48-A2DF02F2EA70}" presName="compositeNode" presStyleCnt="0">
        <dgm:presLayoutVars>
          <dgm:bulletEnabled val="1"/>
        </dgm:presLayoutVars>
      </dgm:prSet>
      <dgm:spPr/>
    </dgm:pt>
    <dgm:pt modelId="{A45CA1A9-8EBB-4CE8-A5D9-66510F8F66E0}" type="pres">
      <dgm:prSet presAssocID="{04A3A3E3-2828-4231-8F48-A2DF02F2EA70}" presName="bgRect" presStyleLbl="node1" presStyleIdx="2" presStyleCnt="3"/>
      <dgm:spPr/>
      <dgm:t>
        <a:bodyPr/>
        <a:lstStyle/>
        <a:p>
          <a:endParaRPr lang="en-GB"/>
        </a:p>
      </dgm:t>
    </dgm:pt>
    <dgm:pt modelId="{3343950D-2602-4B02-BC02-A44A708C2F32}" type="pres">
      <dgm:prSet presAssocID="{04A3A3E3-2828-4231-8F48-A2DF02F2EA70}" presName="parentNode" presStyleLbl="node1" presStyleIdx="2" presStyleCnt="3">
        <dgm:presLayoutVars>
          <dgm:chMax val="0"/>
          <dgm:bulletEnabled val="1"/>
        </dgm:presLayoutVars>
      </dgm:prSet>
      <dgm:spPr/>
      <dgm:t>
        <a:bodyPr/>
        <a:lstStyle/>
        <a:p>
          <a:endParaRPr lang="en-GB"/>
        </a:p>
      </dgm:t>
    </dgm:pt>
    <dgm:pt modelId="{9142C81D-5C11-44E6-8866-3C4B39AD0CC4}" type="pres">
      <dgm:prSet presAssocID="{04A3A3E3-2828-4231-8F48-A2DF02F2EA70}" presName="childNode" presStyleLbl="node1" presStyleIdx="2" presStyleCnt="3">
        <dgm:presLayoutVars>
          <dgm:bulletEnabled val="1"/>
        </dgm:presLayoutVars>
      </dgm:prSet>
      <dgm:spPr/>
      <dgm:t>
        <a:bodyPr/>
        <a:lstStyle/>
        <a:p>
          <a:endParaRPr lang="en-GB"/>
        </a:p>
      </dgm:t>
    </dgm:pt>
  </dgm:ptLst>
  <dgm:cxnLst>
    <dgm:cxn modelId="{CC53FA51-3A4F-4544-ABC4-D8E54107A4AC}" type="presOf" srcId="{04A3A3E3-2828-4231-8F48-A2DF02F2EA70}" destId="{A45CA1A9-8EBB-4CE8-A5D9-66510F8F66E0}" srcOrd="0" destOrd="0" presId="urn:microsoft.com/office/officeart/2005/8/layout/hProcess7"/>
    <dgm:cxn modelId="{99D49B02-CA4E-47A4-8A9E-18E08E3D845C}" srcId="{FFC6F7BA-AA17-44CB-9862-D68E850415D8}" destId="{9423C2A1-7981-49BC-8DD8-B3E6A8D92F8E}" srcOrd="0" destOrd="0" parTransId="{2AEFFD99-9DAB-4E0B-B582-D5516E3051C8}" sibTransId="{8BE55225-B8D4-41E9-8CCB-5E54770F8AB9}"/>
    <dgm:cxn modelId="{CB0C29CA-A7C8-4A88-BAC2-55F6513415A6}" type="presOf" srcId="{9423C2A1-7981-49BC-8DD8-B3E6A8D92F8E}" destId="{B3C79F5F-78A0-4FB0-9BDA-4DAAAF82311D}" srcOrd="1" destOrd="0" presId="urn:microsoft.com/office/officeart/2005/8/layout/hProcess7"/>
    <dgm:cxn modelId="{80D4481B-9B3B-423C-93DA-0AA852EECA1B}" srcId="{9423C2A1-7981-49BC-8DD8-B3E6A8D92F8E}" destId="{087F5DBE-943E-42BF-8CDE-52BE71185D64}" srcOrd="0" destOrd="0" parTransId="{EE71CC0F-8381-426E-B378-59F9C1685310}" sibTransId="{0FB39C4E-5803-44CF-9A21-8C49CBFE3B16}"/>
    <dgm:cxn modelId="{8C7EA43F-7038-4988-BEAE-A0890AB126A4}" type="presOf" srcId="{087F5DBE-943E-42BF-8CDE-52BE71185D64}" destId="{A01EB2A8-0EF6-4DDE-856D-A9208DC01E01}" srcOrd="0" destOrd="0" presId="urn:microsoft.com/office/officeart/2005/8/layout/hProcess7"/>
    <dgm:cxn modelId="{83CAD47F-8C1E-475B-AF29-8191FFB12CBD}" type="presOf" srcId="{04A3A3E3-2828-4231-8F48-A2DF02F2EA70}" destId="{3343950D-2602-4B02-BC02-A44A708C2F32}" srcOrd="1" destOrd="0" presId="urn:microsoft.com/office/officeart/2005/8/layout/hProcess7"/>
    <dgm:cxn modelId="{EC770216-729A-452B-B5A3-651879C43BC9}" type="presOf" srcId="{FFC6F7BA-AA17-44CB-9862-D68E850415D8}" destId="{593B9A54-A4F6-4AD1-86A4-E8B73BCB8377}" srcOrd="0" destOrd="0" presId="urn:microsoft.com/office/officeart/2005/8/layout/hProcess7"/>
    <dgm:cxn modelId="{094AA2FE-8820-420C-AE57-51211A046AA0}" type="presOf" srcId="{777AD27D-D938-4685-96D4-31CFC097973B}" destId="{FF1CAAFC-F066-46C6-934B-7F747FACAF45}" srcOrd="0" destOrd="0" presId="urn:microsoft.com/office/officeart/2005/8/layout/hProcess7"/>
    <dgm:cxn modelId="{F6420C23-832A-400C-8339-E69A8DBD51E2}" type="presOf" srcId="{1727B7A6-3A5D-4B2A-933E-EC558E41F89F}" destId="{9142C81D-5C11-44E6-8866-3C4B39AD0CC4}" srcOrd="0" destOrd="0" presId="urn:microsoft.com/office/officeart/2005/8/layout/hProcess7"/>
    <dgm:cxn modelId="{E06D6782-8A60-4C9E-9F12-0450D04B6E76}" srcId="{FFC6F7BA-AA17-44CB-9862-D68E850415D8}" destId="{04A3A3E3-2828-4231-8F48-A2DF02F2EA70}" srcOrd="2" destOrd="0" parTransId="{15018B94-2C24-417E-9DA5-D56B309C95EC}" sibTransId="{8A134715-C6F6-4FC7-92AE-2A07641C46AB}"/>
    <dgm:cxn modelId="{F9A7668D-90F4-4F33-9431-454C89AE4368}" type="presOf" srcId="{9423C2A1-7981-49BC-8DD8-B3E6A8D92F8E}" destId="{1AC42263-7831-4300-B3F8-60508FDBCE18}" srcOrd="0" destOrd="0" presId="urn:microsoft.com/office/officeart/2005/8/layout/hProcess7"/>
    <dgm:cxn modelId="{CFEDA325-FEEB-437E-AD3A-6E23401664D1}" srcId="{FFC6F7BA-AA17-44CB-9862-D68E850415D8}" destId="{A16718FF-A82E-4477-A9CE-AB0171220B7C}" srcOrd="1" destOrd="0" parTransId="{9E70C3C6-C62E-431C-A1DE-452235A35F48}" sibTransId="{604E85AC-18AF-449F-9C5E-79A41BFA6935}"/>
    <dgm:cxn modelId="{15CCA28F-4CBA-4678-BA91-85DBC7F3A25A}" type="presOf" srcId="{A16718FF-A82E-4477-A9CE-AB0171220B7C}" destId="{2D36E3A5-950D-48E8-A086-B78B5B82F2AF}" srcOrd="0" destOrd="0" presId="urn:microsoft.com/office/officeart/2005/8/layout/hProcess7"/>
    <dgm:cxn modelId="{73A974D5-08B0-4549-9352-776B4C3A6EB2}" type="presOf" srcId="{A16718FF-A82E-4477-A9CE-AB0171220B7C}" destId="{BAB58B06-EA7E-476A-ADCE-472B8D7AADD8}" srcOrd="1" destOrd="0" presId="urn:microsoft.com/office/officeart/2005/8/layout/hProcess7"/>
    <dgm:cxn modelId="{285A1500-6E03-4830-8A6C-9B17124341AF}" srcId="{A16718FF-A82E-4477-A9CE-AB0171220B7C}" destId="{777AD27D-D938-4685-96D4-31CFC097973B}" srcOrd="0" destOrd="0" parTransId="{4753E367-2582-4070-B991-89BFFBBA5D0B}" sibTransId="{DDCE2006-B0C5-42B7-ACAB-8B2D5B808ADC}"/>
    <dgm:cxn modelId="{C5DB83BB-B22B-40E9-B965-EE9E03900D26}" srcId="{04A3A3E3-2828-4231-8F48-A2DF02F2EA70}" destId="{1727B7A6-3A5D-4B2A-933E-EC558E41F89F}" srcOrd="0" destOrd="0" parTransId="{7D2D6154-7CF9-47BA-98C5-7B80B5DF39D9}" sibTransId="{04050569-0FA1-421C-B755-21F2281C0B06}"/>
    <dgm:cxn modelId="{80DA39D5-9CA9-4EFB-8593-5AA1C09BDE7C}" type="presParOf" srcId="{593B9A54-A4F6-4AD1-86A4-E8B73BCB8377}" destId="{83468FEA-99A6-4286-9A0D-4D828BCA6E0C}" srcOrd="0" destOrd="0" presId="urn:microsoft.com/office/officeart/2005/8/layout/hProcess7"/>
    <dgm:cxn modelId="{8846B537-9059-494A-B362-8DA06780E5E4}" type="presParOf" srcId="{83468FEA-99A6-4286-9A0D-4D828BCA6E0C}" destId="{1AC42263-7831-4300-B3F8-60508FDBCE18}" srcOrd="0" destOrd="0" presId="urn:microsoft.com/office/officeart/2005/8/layout/hProcess7"/>
    <dgm:cxn modelId="{E5AB2A3B-26BD-40C9-9BA6-7FB0700EF4EC}" type="presParOf" srcId="{83468FEA-99A6-4286-9A0D-4D828BCA6E0C}" destId="{B3C79F5F-78A0-4FB0-9BDA-4DAAAF82311D}" srcOrd="1" destOrd="0" presId="urn:microsoft.com/office/officeart/2005/8/layout/hProcess7"/>
    <dgm:cxn modelId="{EF4C8791-9605-4390-8664-C23D8B5A3DEE}" type="presParOf" srcId="{83468FEA-99A6-4286-9A0D-4D828BCA6E0C}" destId="{A01EB2A8-0EF6-4DDE-856D-A9208DC01E01}" srcOrd="2" destOrd="0" presId="urn:microsoft.com/office/officeart/2005/8/layout/hProcess7"/>
    <dgm:cxn modelId="{FF00719D-E622-47F6-8CFF-E02CAEF8FC12}" type="presParOf" srcId="{593B9A54-A4F6-4AD1-86A4-E8B73BCB8377}" destId="{E86473CB-5A12-4251-B958-9938721BCD03}" srcOrd="1" destOrd="0" presId="urn:microsoft.com/office/officeart/2005/8/layout/hProcess7"/>
    <dgm:cxn modelId="{241F3470-459F-4F43-B6B3-03C2355819F0}" type="presParOf" srcId="{593B9A54-A4F6-4AD1-86A4-E8B73BCB8377}" destId="{8DADD435-1534-41CB-86B4-74537C757650}" srcOrd="2" destOrd="0" presId="urn:microsoft.com/office/officeart/2005/8/layout/hProcess7"/>
    <dgm:cxn modelId="{DE71D849-4035-4A0A-BB73-7502CA6A70CB}" type="presParOf" srcId="{8DADD435-1534-41CB-86B4-74537C757650}" destId="{00E55794-43CD-42B7-B6CA-9C452DE0EFA5}" srcOrd="0" destOrd="0" presId="urn:microsoft.com/office/officeart/2005/8/layout/hProcess7"/>
    <dgm:cxn modelId="{A50CDF61-7732-48C8-BC3E-9DF749179A4E}" type="presParOf" srcId="{8DADD435-1534-41CB-86B4-74537C757650}" destId="{B2482873-7A3E-48BA-8960-DC7FCB371C8A}" srcOrd="1" destOrd="0" presId="urn:microsoft.com/office/officeart/2005/8/layout/hProcess7"/>
    <dgm:cxn modelId="{E18F96C8-6C66-429B-92D1-87595947B994}" type="presParOf" srcId="{8DADD435-1534-41CB-86B4-74537C757650}" destId="{E1BF91FB-1921-4C45-9560-459214711B25}" srcOrd="2" destOrd="0" presId="urn:microsoft.com/office/officeart/2005/8/layout/hProcess7"/>
    <dgm:cxn modelId="{E6F6C0E5-FCB8-4D74-B4C5-BB7E5C5BA630}" type="presParOf" srcId="{593B9A54-A4F6-4AD1-86A4-E8B73BCB8377}" destId="{68BA70A0-0337-4E20-9E4C-58F754D849CA}" srcOrd="3" destOrd="0" presId="urn:microsoft.com/office/officeart/2005/8/layout/hProcess7"/>
    <dgm:cxn modelId="{6BEA3E09-F6CB-460A-A638-CEC5470B8CB8}" type="presParOf" srcId="{593B9A54-A4F6-4AD1-86A4-E8B73BCB8377}" destId="{2869EF12-FA85-45CD-9B42-1DE25F123D3F}" srcOrd="4" destOrd="0" presId="urn:microsoft.com/office/officeart/2005/8/layout/hProcess7"/>
    <dgm:cxn modelId="{CD172AC0-2349-43F7-996A-8F037E78965B}" type="presParOf" srcId="{2869EF12-FA85-45CD-9B42-1DE25F123D3F}" destId="{2D36E3A5-950D-48E8-A086-B78B5B82F2AF}" srcOrd="0" destOrd="0" presId="urn:microsoft.com/office/officeart/2005/8/layout/hProcess7"/>
    <dgm:cxn modelId="{7E5C43AB-873C-40A2-81C1-D11800E7FEEF}" type="presParOf" srcId="{2869EF12-FA85-45CD-9B42-1DE25F123D3F}" destId="{BAB58B06-EA7E-476A-ADCE-472B8D7AADD8}" srcOrd="1" destOrd="0" presId="urn:microsoft.com/office/officeart/2005/8/layout/hProcess7"/>
    <dgm:cxn modelId="{22FA3106-34E5-4857-B5F8-AC4A4F372546}" type="presParOf" srcId="{2869EF12-FA85-45CD-9B42-1DE25F123D3F}" destId="{FF1CAAFC-F066-46C6-934B-7F747FACAF45}" srcOrd="2" destOrd="0" presId="urn:microsoft.com/office/officeart/2005/8/layout/hProcess7"/>
    <dgm:cxn modelId="{29AAEEBF-E1CC-4AB8-8CC3-633AE9D01F5D}" type="presParOf" srcId="{593B9A54-A4F6-4AD1-86A4-E8B73BCB8377}" destId="{5F621A6D-14CA-4FA9-A55E-4A0B7C4BBFEF}" srcOrd="5" destOrd="0" presId="urn:microsoft.com/office/officeart/2005/8/layout/hProcess7"/>
    <dgm:cxn modelId="{C3F11EEB-E111-4CAC-A9B5-9C7FE8755F0A}" type="presParOf" srcId="{593B9A54-A4F6-4AD1-86A4-E8B73BCB8377}" destId="{BEDF86EC-4CC3-4280-A9C3-4E7867B0D41B}" srcOrd="6" destOrd="0" presId="urn:microsoft.com/office/officeart/2005/8/layout/hProcess7"/>
    <dgm:cxn modelId="{BD9113E7-B97F-4D27-9E04-7823FA8F5CD9}" type="presParOf" srcId="{BEDF86EC-4CC3-4280-A9C3-4E7867B0D41B}" destId="{C29F5489-FF02-4026-865B-8E8F6B16FA1B}" srcOrd="0" destOrd="0" presId="urn:microsoft.com/office/officeart/2005/8/layout/hProcess7"/>
    <dgm:cxn modelId="{58A6A8B8-9711-41CA-BBC8-504231CDA72D}" type="presParOf" srcId="{BEDF86EC-4CC3-4280-A9C3-4E7867B0D41B}" destId="{B55D03DD-BB02-4527-B242-8F4724BD5701}" srcOrd="1" destOrd="0" presId="urn:microsoft.com/office/officeart/2005/8/layout/hProcess7"/>
    <dgm:cxn modelId="{913D9C2B-3BD0-4B81-8A27-74CF0B4C46AD}" type="presParOf" srcId="{BEDF86EC-4CC3-4280-A9C3-4E7867B0D41B}" destId="{32C964D3-EADD-4153-8E70-5C3A73807B19}" srcOrd="2" destOrd="0" presId="urn:microsoft.com/office/officeart/2005/8/layout/hProcess7"/>
    <dgm:cxn modelId="{8D2B9469-AF75-43B6-8D89-10E3E28592E4}" type="presParOf" srcId="{593B9A54-A4F6-4AD1-86A4-E8B73BCB8377}" destId="{75114ADF-44C7-4107-8BBB-3E5DDD604092}" srcOrd="7" destOrd="0" presId="urn:microsoft.com/office/officeart/2005/8/layout/hProcess7"/>
    <dgm:cxn modelId="{AC8EDA7F-DC38-44C0-A6FA-607E2587BD4F}" type="presParOf" srcId="{593B9A54-A4F6-4AD1-86A4-E8B73BCB8377}" destId="{47A52BAA-C9AF-4B69-A312-6947A7C66140}" srcOrd="8" destOrd="0" presId="urn:microsoft.com/office/officeart/2005/8/layout/hProcess7"/>
    <dgm:cxn modelId="{45EDAB48-004F-46DE-B34F-D2D63ED74597}" type="presParOf" srcId="{47A52BAA-C9AF-4B69-A312-6947A7C66140}" destId="{A45CA1A9-8EBB-4CE8-A5D9-66510F8F66E0}" srcOrd="0" destOrd="0" presId="urn:microsoft.com/office/officeart/2005/8/layout/hProcess7"/>
    <dgm:cxn modelId="{FEBD7CF3-4614-427F-9947-291C9E03BB00}" type="presParOf" srcId="{47A52BAA-C9AF-4B69-A312-6947A7C66140}" destId="{3343950D-2602-4B02-BC02-A44A708C2F32}" srcOrd="1" destOrd="0" presId="urn:microsoft.com/office/officeart/2005/8/layout/hProcess7"/>
    <dgm:cxn modelId="{E840F8D4-75F1-4AB3-A047-D6A38D95EFEB}" type="presParOf" srcId="{47A52BAA-C9AF-4B69-A312-6947A7C66140}" destId="{9142C81D-5C11-44E6-8866-3C4B39AD0CC4}" srcOrd="2" destOrd="0" presId="urn:microsoft.com/office/officeart/2005/8/layout/hProcess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8A97A-6A20-4DD0-AE86-6F15802849E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6C91842-0AD2-485B-92EA-0F084C7B7458}">
      <dgm:prSet phldrT="[Text]"/>
      <dgm:spPr/>
      <dgm:t>
        <a:bodyPr/>
        <a:lstStyle/>
        <a:p>
          <a:r>
            <a:rPr lang="en-GB" dirty="0" smtClean="0"/>
            <a:t>1.You are  comfortable with refreshments to hand</a:t>
          </a:r>
          <a:endParaRPr lang="en-GB" dirty="0"/>
        </a:p>
      </dgm:t>
    </dgm:pt>
    <dgm:pt modelId="{237DA7CE-3922-4907-BF1E-3E9088102E7E}" type="parTrans" cxnId="{FDF9DF0F-3AE6-4075-A0F7-B62817DA4340}">
      <dgm:prSet/>
      <dgm:spPr/>
      <dgm:t>
        <a:bodyPr/>
        <a:lstStyle/>
        <a:p>
          <a:endParaRPr lang="en-GB"/>
        </a:p>
      </dgm:t>
    </dgm:pt>
    <dgm:pt modelId="{23C82090-1B10-400C-B4B0-B19B6398EB67}" type="sibTrans" cxnId="{FDF9DF0F-3AE6-4075-A0F7-B62817DA4340}">
      <dgm:prSet/>
      <dgm:spPr/>
      <dgm:t>
        <a:bodyPr/>
        <a:lstStyle/>
        <a:p>
          <a:endParaRPr lang="en-GB"/>
        </a:p>
      </dgm:t>
    </dgm:pt>
    <dgm:pt modelId="{78BEFB2E-2525-45BE-A08B-46ED4115CBA6}">
      <dgm:prSet phldrT="[Text]"/>
      <dgm:spPr/>
      <dgm:t>
        <a:bodyPr/>
        <a:lstStyle/>
        <a:p>
          <a:pPr rtl="0"/>
          <a:r>
            <a:rPr lang="en-GB" dirty="0" smtClean="0"/>
            <a:t>2.Use skin to skin to assist feeding</a:t>
          </a:r>
          <a:endParaRPr lang="en-GB" dirty="0"/>
        </a:p>
      </dgm:t>
    </dgm:pt>
    <dgm:pt modelId="{FBC22C21-F317-441C-9CD4-548AD1FA4748}" type="parTrans" cxnId="{C7163E56-A0D6-4AB5-A3A6-E8582401E05A}">
      <dgm:prSet/>
      <dgm:spPr/>
      <dgm:t>
        <a:bodyPr/>
        <a:lstStyle/>
        <a:p>
          <a:endParaRPr lang="en-GB"/>
        </a:p>
      </dgm:t>
    </dgm:pt>
    <dgm:pt modelId="{FB1402D8-BD2A-497D-9826-673F202A9CA4}" type="sibTrans" cxnId="{C7163E56-A0D6-4AB5-A3A6-E8582401E05A}">
      <dgm:prSet/>
      <dgm:spPr/>
      <dgm:t>
        <a:bodyPr/>
        <a:lstStyle/>
        <a:p>
          <a:endParaRPr lang="en-GB"/>
        </a:p>
      </dgm:t>
    </dgm:pt>
    <dgm:pt modelId="{C548A228-827B-4B39-A1EC-0DCCF6445337}">
      <dgm:prSet phldrT="[Text]"/>
      <dgm:spPr/>
      <dgm:t>
        <a:bodyPr/>
        <a:lstStyle/>
        <a:p>
          <a:pPr rtl="0"/>
          <a:r>
            <a:rPr lang="en-GB" dirty="0" smtClean="0"/>
            <a:t>4.Place your baby close(C) keep the head free(H) and the head and body inline(I) Finally line your baby up with their nose to your nipple(N)  CHIN</a:t>
          </a:r>
          <a:endParaRPr lang="en-GB" dirty="0"/>
        </a:p>
      </dgm:t>
    </dgm:pt>
    <dgm:pt modelId="{EDEC306C-FD92-4E85-AC2B-03354C1DA2AA}" type="parTrans" cxnId="{F2DF0D95-5E65-45C7-848B-6CB93954990B}">
      <dgm:prSet/>
      <dgm:spPr/>
      <dgm:t>
        <a:bodyPr/>
        <a:lstStyle/>
        <a:p>
          <a:endParaRPr lang="en-GB"/>
        </a:p>
      </dgm:t>
    </dgm:pt>
    <dgm:pt modelId="{351288C3-A927-46D7-A862-D7CE02B8390A}" type="sibTrans" cxnId="{F2DF0D95-5E65-45C7-848B-6CB93954990B}">
      <dgm:prSet/>
      <dgm:spPr/>
      <dgm:t>
        <a:bodyPr/>
        <a:lstStyle/>
        <a:p>
          <a:endParaRPr lang="en-GB"/>
        </a:p>
      </dgm:t>
    </dgm:pt>
    <dgm:pt modelId="{12081C03-4CEB-4EDC-A03F-369F154D032B}">
      <dgm:prSet/>
      <dgm:spPr/>
      <dgm:t>
        <a:bodyPr/>
        <a:lstStyle/>
        <a:p>
          <a:r>
            <a:rPr lang="en-GB" dirty="0" smtClean="0"/>
            <a:t>3.Try a variety of feeding positions before you opt for the most comfortable but whichever you choose the principles are the same</a:t>
          </a:r>
          <a:endParaRPr lang="en-GB" dirty="0"/>
        </a:p>
      </dgm:t>
    </dgm:pt>
    <dgm:pt modelId="{A576A4E1-CEA7-4EBC-B546-5497C9913DA0}" type="parTrans" cxnId="{62D8DADF-1F75-439B-9088-9B19B7746503}">
      <dgm:prSet/>
      <dgm:spPr/>
      <dgm:t>
        <a:bodyPr/>
        <a:lstStyle/>
        <a:p>
          <a:endParaRPr lang="en-GB"/>
        </a:p>
      </dgm:t>
    </dgm:pt>
    <dgm:pt modelId="{3BDE53FD-9578-4CBC-81C4-DC3E5F80D2D2}" type="sibTrans" cxnId="{62D8DADF-1F75-439B-9088-9B19B7746503}">
      <dgm:prSet/>
      <dgm:spPr/>
      <dgm:t>
        <a:bodyPr/>
        <a:lstStyle/>
        <a:p>
          <a:endParaRPr lang="en-GB"/>
        </a:p>
      </dgm:t>
    </dgm:pt>
    <dgm:pt modelId="{E1268647-B72F-4D2C-A790-4028931CC039}">
      <dgm:prSet custT="1"/>
      <dgm:spPr/>
      <dgm:t>
        <a:bodyPr/>
        <a:lstStyle/>
        <a:p>
          <a:pPr rtl="0"/>
          <a:r>
            <a:rPr lang="en-GB" sz="1200" dirty="0" smtClean="0"/>
            <a:t>5. Follow these principles and </a:t>
          </a:r>
          <a:r>
            <a:rPr lang="en-GB" sz="1100" dirty="0" smtClean="0"/>
            <a:t>as you can see from the </a:t>
          </a:r>
          <a:r>
            <a:rPr lang="en-GB" sz="1200" dirty="0" smtClean="0"/>
            <a:t>next slide your baby opens the mouth wide and the CHIN leads as you pull them into the breast</a:t>
          </a:r>
          <a:endParaRPr lang="en-GB" sz="1200" dirty="0"/>
        </a:p>
      </dgm:t>
    </dgm:pt>
    <dgm:pt modelId="{011C1F6F-8F0E-4877-9E04-ED4C79FD2472}" type="parTrans" cxnId="{80D2F9E1-D24B-4B6A-9FB2-E01ED2040D3D}">
      <dgm:prSet/>
      <dgm:spPr/>
      <dgm:t>
        <a:bodyPr/>
        <a:lstStyle/>
        <a:p>
          <a:endParaRPr lang="en-GB"/>
        </a:p>
      </dgm:t>
    </dgm:pt>
    <dgm:pt modelId="{7F9926A6-7EC1-4421-8EF9-B924E0241B46}" type="sibTrans" cxnId="{80D2F9E1-D24B-4B6A-9FB2-E01ED2040D3D}">
      <dgm:prSet/>
      <dgm:spPr/>
      <dgm:t>
        <a:bodyPr/>
        <a:lstStyle/>
        <a:p>
          <a:endParaRPr lang="en-GB"/>
        </a:p>
      </dgm:t>
    </dgm:pt>
    <dgm:pt modelId="{CB5DAF73-7475-4285-A133-7DB7387E12C8}" type="pres">
      <dgm:prSet presAssocID="{67B8A97A-6A20-4DD0-AE86-6F15802849E3}" presName="cycle" presStyleCnt="0">
        <dgm:presLayoutVars>
          <dgm:dir/>
          <dgm:resizeHandles val="exact"/>
        </dgm:presLayoutVars>
      </dgm:prSet>
      <dgm:spPr/>
      <dgm:t>
        <a:bodyPr/>
        <a:lstStyle/>
        <a:p>
          <a:endParaRPr lang="en-GB"/>
        </a:p>
      </dgm:t>
    </dgm:pt>
    <dgm:pt modelId="{169C7FC2-5396-4C61-85C1-A7D483A2E97A}" type="pres">
      <dgm:prSet presAssocID="{D6C91842-0AD2-485B-92EA-0F084C7B7458}" presName="node" presStyleLbl="node1" presStyleIdx="0" presStyleCnt="5" custScaleY="105984">
        <dgm:presLayoutVars>
          <dgm:bulletEnabled val="1"/>
        </dgm:presLayoutVars>
      </dgm:prSet>
      <dgm:spPr/>
      <dgm:t>
        <a:bodyPr/>
        <a:lstStyle/>
        <a:p>
          <a:endParaRPr lang="en-GB"/>
        </a:p>
      </dgm:t>
    </dgm:pt>
    <dgm:pt modelId="{500DDFBD-0255-4AA8-BEE2-CC9BF3A10228}" type="pres">
      <dgm:prSet presAssocID="{23C82090-1B10-400C-B4B0-B19B6398EB67}" presName="sibTrans" presStyleLbl="sibTrans2D1" presStyleIdx="0" presStyleCnt="5"/>
      <dgm:spPr/>
      <dgm:t>
        <a:bodyPr/>
        <a:lstStyle/>
        <a:p>
          <a:endParaRPr lang="en-GB"/>
        </a:p>
      </dgm:t>
    </dgm:pt>
    <dgm:pt modelId="{DC867F07-75CB-4D3E-B1DE-D321B41AC2E4}" type="pres">
      <dgm:prSet presAssocID="{23C82090-1B10-400C-B4B0-B19B6398EB67}" presName="connectorText" presStyleLbl="sibTrans2D1" presStyleIdx="0" presStyleCnt="5"/>
      <dgm:spPr/>
      <dgm:t>
        <a:bodyPr/>
        <a:lstStyle/>
        <a:p>
          <a:endParaRPr lang="en-GB"/>
        </a:p>
      </dgm:t>
    </dgm:pt>
    <dgm:pt modelId="{D7690114-F6F8-4A33-834B-F3B20A6B3320}" type="pres">
      <dgm:prSet presAssocID="{78BEFB2E-2525-45BE-A08B-46ED4115CBA6}" presName="node" presStyleLbl="node1" presStyleIdx="1" presStyleCnt="5">
        <dgm:presLayoutVars>
          <dgm:bulletEnabled val="1"/>
        </dgm:presLayoutVars>
      </dgm:prSet>
      <dgm:spPr/>
      <dgm:t>
        <a:bodyPr/>
        <a:lstStyle/>
        <a:p>
          <a:endParaRPr lang="en-GB"/>
        </a:p>
      </dgm:t>
    </dgm:pt>
    <dgm:pt modelId="{F68030F0-3F8C-49B5-84CC-D5F4FCE512C7}" type="pres">
      <dgm:prSet presAssocID="{FB1402D8-BD2A-497D-9826-673F202A9CA4}" presName="sibTrans" presStyleLbl="sibTrans2D1" presStyleIdx="1" presStyleCnt="5"/>
      <dgm:spPr/>
      <dgm:t>
        <a:bodyPr/>
        <a:lstStyle/>
        <a:p>
          <a:endParaRPr lang="en-GB"/>
        </a:p>
      </dgm:t>
    </dgm:pt>
    <dgm:pt modelId="{B4C07AF7-5E56-4E1F-B39F-97C00A418D6D}" type="pres">
      <dgm:prSet presAssocID="{FB1402D8-BD2A-497D-9826-673F202A9CA4}" presName="connectorText" presStyleLbl="sibTrans2D1" presStyleIdx="1" presStyleCnt="5"/>
      <dgm:spPr/>
      <dgm:t>
        <a:bodyPr/>
        <a:lstStyle/>
        <a:p>
          <a:endParaRPr lang="en-GB"/>
        </a:p>
      </dgm:t>
    </dgm:pt>
    <dgm:pt modelId="{9E6C5802-CC16-4F31-9A11-B031ED4F09F9}" type="pres">
      <dgm:prSet presAssocID="{12081C03-4CEB-4EDC-A03F-369F154D032B}" presName="node" presStyleLbl="node1" presStyleIdx="2" presStyleCnt="5">
        <dgm:presLayoutVars>
          <dgm:bulletEnabled val="1"/>
        </dgm:presLayoutVars>
      </dgm:prSet>
      <dgm:spPr/>
      <dgm:t>
        <a:bodyPr/>
        <a:lstStyle/>
        <a:p>
          <a:endParaRPr lang="en-GB"/>
        </a:p>
      </dgm:t>
    </dgm:pt>
    <dgm:pt modelId="{8E3D796D-546D-4E5A-B0E2-630AE3F31B9D}" type="pres">
      <dgm:prSet presAssocID="{3BDE53FD-9578-4CBC-81C4-DC3E5F80D2D2}" presName="sibTrans" presStyleLbl="sibTrans2D1" presStyleIdx="2" presStyleCnt="5"/>
      <dgm:spPr/>
      <dgm:t>
        <a:bodyPr/>
        <a:lstStyle/>
        <a:p>
          <a:endParaRPr lang="en-GB"/>
        </a:p>
      </dgm:t>
    </dgm:pt>
    <dgm:pt modelId="{F3797448-E547-41D4-8965-23CF19BB8F85}" type="pres">
      <dgm:prSet presAssocID="{3BDE53FD-9578-4CBC-81C4-DC3E5F80D2D2}" presName="connectorText" presStyleLbl="sibTrans2D1" presStyleIdx="2" presStyleCnt="5"/>
      <dgm:spPr/>
      <dgm:t>
        <a:bodyPr/>
        <a:lstStyle/>
        <a:p>
          <a:endParaRPr lang="en-GB"/>
        </a:p>
      </dgm:t>
    </dgm:pt>
    <dgm:pt modelId="{9001FD30-3704-4B28-9018-FCB53EA324E2}" type="pres">
      <dgm:prSet presAssocID="{C548A228-827B-4B39-A1EC-0DCCF6445337}" presName="node" presStyleLbl="node1" presStyleIdx="3" presStyleCnt="5">
        <dgm:presLayoutVars>
          <dgm:bulletEnabled val="1"/>
        </dgm:presLayoutVars>
      </dgm:prSet>
      <dgm:spPr/>
      <dgm:t>
        <a:bodyPr/>
        <a:lstStyle/>
        <a:p>
          <a:endParaRPr lang="en-GB"/>
        </a:p>
      </dgm:t>
    </dgm:pt>
    <dgm:pt modelId="{A9D6E9E2-0102-45E6-9C33-2B4B7F61786B}" type="pres">
      <dgm:prSet presAssocID="{351288C3-A927-46D7-A862-D7CE02B8390A}" presName="sibTrans" presStyleLbl="sibTrans2D1" presStyleIdx="3" presStyleCnt="5"/>
      <dgm:spPr/>
      <dgm:t>
        <a:bodyPr/>
        <a:lstStyle/>
        <a:p>
          <a:endParaRPr lang="en-GB"/>
        </a:p>
      </dgm:t>
    </dgm:pt>
    <dgm:pt modelId="{AB301CAF-74B1-40D7-BF0A-E617E245ED07}" type="pres">
      <dgm:prSet presAssocID="{351288C3-A927-46D7-A862-D7CE02B8390A}" presName="connectorText" presStyleLbl="sibTrans2D1" presStyleIdx="3" presStyleCnt="5"/>
      <dgm:spPr/>
      <dgm:t>
        <a:bodyPr/>
        <a:lstStyle/>
        <a:p>
          <a:endParaRPr lang="en-GB"/>
        </a:p>
      </dgm:t>
    </dgm:pt>
    <dgm:pt modelId="{E80C7E2B-2B3D-4EA3-86D1-C9BBD4C15E0D}" type="pres">
      <dgm:prSet presAssocID="{E1268647-B72F-4D2C-A790-4028931CC039}" presName="node" presStyleLbl="node1" presStyleIdx="4" presStyleCnt="5">
        <dgm:presLayoutVars>
          <dgm:bulletEnabled val="1"/>
        </dgm:presLayoutVars>
      </dgm:prSet>
      <dgm:spPr/>
      <dgm:t>
        <a:bodyPr/>
        <a:lstStyle/>
        <a:p>
          <a:endParaRPr lang="en-GB"/>
        </a:p>
      </dgm:t>
    </dgm:pt>
    <dgm:pt modelId="{1FE2BC90-9676-4187-B60D-078F546D68C2}" type="pres">
      <dgm:prSet presAssocID="{7F9926A6-7EC1-4421-8EF9-B924E0241B46}" presName="sibTrans" presStyleLbl="sibTrans2D1" presStyleIdx="4" presStyleCnt="5"/>
      <dgm:spPr/>
      <dgm:t>
        <a:bodyPr/>
        <a:lstStyle/>
        <a:p>
          <a:endParaRPr lang="en-GB"/>
        </a:p>
      </dgm:t>
    </dgm:pt>
    <dgm:pt modelId="{147791BC-EE9D-46DF-9A07-49DF0B245BB7}" type="pres">
      <dgm:prSet presAssocID="{7F9926A6-7EC1-4421-8EF9-B924E0241B46}" presName="connectorText" presStyleLbl="sibTrans2D1" presStyleIdx="4" presStyleCnt="5"/>
      <dgm:spPr/>
      <dgm:t>
        <a:bodyPr/>
        <a:lstStyle/>
        <a:p>
          <a:endParaRPr lang="en-GB"/>
        </a:p>
      </dgm:t>
    </dgm:pt>
  </dgm:ptLst>
  <dgm:cxnLst>
    <dgm:cxn modelId="{FDF9DF0F-3AE6-4075-A0F7-B62817DA4340}" srcId="{67B8A97A-6A20-4DD0-AE86-6F15802849E3}" destId="{D6C91842-0AD2-485B-92EA-0F084C7B7458}" srcOrd="0" destOrd="0" parTransId="{237DA7CE-3922-4907-BF1E-3E9088102E7E}" sibTransId="{23C82090-1B10-400C-B4B0-B19B6398EB67}"/>
    <dgm:cxn modelId="{C7163E56-A0D6-4AB5-A3A6-E8582401E05A}" srcId="{67B8A97A-6A20-4DD0-AE86-6F15802849E3}" destId="{78BEFB2E-2525-45BE-A08B-46ED4115CBA6}" srcOrd="1" destOrd="0" parTransId="{FBC22C21-F317-441C-9CD4-548AD1FA4748}" sibTransId="{FB1402D8-BD2A-497D-9826-673F202A9CA4}"/>
    <dgm:cxn modelId="{96A78F34-379D-476A-B80D-F5BB23C9F7F7}" type="presOf" srcId="{67B8A97A-6A20-4DD0-AE86-6F15802849E3}" destId="{CB5DAF73-7475-4285-A133-7DB7387E12C8}" srcOrd="0" destOrd="0" presId="urn:microsoft.com/office/officeart/2005/8/layout/cycle2"/>
    <dgm:cxn modelId="{FDBA557E-DC96-4966-86E4-6E5B5C0EF71C}" type="presOf" srcId="{78BEFB2E-2525-45BE-A08B-46ED4115CBA6}" destId="{D7690114-F6F8-4A33-834B-F3B20A6B3320}" srcOrd="0" destOrd="0" presId="urn:microsoft.com/office/officeart/2005/8/layout/cycle2"/>
    <dgm:cxn modelId="{61AB2E16-D63D-4B5C-99BC-B361AD7D6A6E}" type="presOf" srcId="{FB1402D8-BD2A-497D-9826-673F202A9CA4}" destId="{F68030F0-3F8C-49B5-84CC-D5F4FCE512C7}" srcOrd="0" destOrd="0" presId="urn:microsoft.com/office/officeart/2005/8/layout/cycle2"/>
    <dgm:cxn modelId="{31882A48-16F5-42BC-A9AC-931ED4B5FDDF}" type="presOf" srcId="{23C82090-1B10-400C-B4B0-B19B6398EB67}" destId="{DC867F07-75CB-4D3E-B1DE-D321B41AC2E4}" srcOrd="1" destOrd="0" presId="urn:microsoft.com/office/officeart/2005/8/layout/cycle2"/>
    <dgm:cxn modelId="{647D7925-F36E-49DA-A98A-2AC3786EED7F}" type="presOf" srcId="{12081C03-4CEB-4EDC-A03F-369F154D032B}" destId="{9E6C5802-CC16-4F31-9A11-B031ED4F09F9}" srcOrd="0" destOrd="0" presId="urn:microsoft.com/office/officeart/2005/8/layout/cycle2"/>
    <dgm:cxn modelId="{8CB0C587-82F0-4E2D-B5BD-6ECDB6A2EFB6}" type="presOf" srcId="{351288C3-A927-46D7-A862-D7CE02B8390A}" destId="{AB301CAF-74B1-40D7-BF0A-E617E245ED07}" srcOrd="1" destOrd="0" presId="urn:microsoft.com/office/officeart/2005/8/layout/cycle2"/>
    <dgm:cxn modelId="{662DD934-AB47-42FD-92D4-7FDCA124E80D}" type="presOf" srcId="{3BDE53FD-9578-4CBC-81C4-DC3E5F80D2D2}" destId="{F3797448-E547-41D4-8965-23CF19BB8F85}" srcOrd="1" destOrd="0" presId="urn:microsoft.com/office/officeart/2005/8/layout/cycle2"/>
    <dgm:cxn modelId="{47C743DE-47F9-44E4-82BE-46B03706270E}" type="presOf" srcId="{7F9926A6-7EC1-4421-8EF9-B924E0241B46}" destId="{147791BC-EE9D-46DF-9A07-49DF0B245BB7}" srcOrd="1" destOrd="0" presId="urn:microsoft.com/office/officeart/2005/8/layout/cycle2"/>
    <dgm:cxn modelId="{80D2F9E1-D24B-4B6A-9FB2-E01ED2040D3D}" srcId="{67B8A97A-6A20-4DD0-AE86-6F15802849E3}" destId="{E1268647-B72F-4D2C-A790-4028931CC039}" srcOrd="4" destOrd="0" parTransId="{011C1F6F-8F0E-4877-9E04-ED4C79FD2472}" sibTransId="{7F9926A6-7EC1-4421-8EF9-B924E0241B46}"/>
    <dgm:cxn modelId="{7940DA60-BB68-4387-BC0C-A3925FA080AE}" type="presOf" srcId="{D6C91842-0AD2-485B-92EA-0F084C7B7458}" destId="{169C7FC2-5396-4C61-85C1-A7D483A2E97A}" srcOrd="0" destOrd="0" presId="urn:microsoft.com/office/officeart/2005/8/layout/cycle2"/>
    <dgm:cxn modelId="{7A0E63C3-B283-4147-A8FE-EDF7FF37F78D}" type="presOf" srcId="{E1268647-B72F-4D2C-A790-4028931CC039}" destId="{E80C7E2B-2B3D-4EA3-86D1-C9BBD4C15E0D}" srcOrd="0" destOrd="0" presId="urn:microsoft.com/office/officeart/2005/8/layout/cycle2"/>
    <dgm:cxn modelId="{F2DF0D95-5E65-45C7-848B-6CB93954990B}" srcId="{67B8A97A-6A20-4DD0-AE86-6F15802849E3}" destId="{C548A228-827B-4B39-A1EC-0DCCF6445337}" srcOrd="3" destOrd="0" parTransId="{EDEC306C-FD92-4E85-AC2B-03354C1DA2AA}" sibTransId="{351288C3-A927-46D7-A862-D7CE02B8390A}"/>
    <dgm:cxn modelId="{D7BCAA06-BC47-4827-8A20-857442DB1529}" type="presOf" srcId="{7F9926A6-7EC1-4421-8EF9-B924E0241B46}" destId="{1FE2BC90-9676-4187-B60D-078F546D68C2}" srcOrd="0" destOrd="0" presId="urn:microsoft.com/office/officeart/2005/8/layout/cycle2"/>
    <dgm:cxn modelId="{559FE2B7-DC89-4D6A-8A75-855468D0AF11}" type="presOf" srcId="{FB1402D8-BD2A-497D-9826-673F202A9CA4}" destId="{B4C07AF7-5E56-4E1F-B39F-97C00A418D6D}" srcOrd="1" destOrd="0" presId="urn:microsoft.com/office/officeart/2005/8/layout/cycle2"/>
    <dgm:cxn modelId="{6DAA1F72-FA74-400C-ABC4-3020F1B75ACE}" type="presOf" srcId="{23C82090-1B10-400C-B4B0-B19B6398EB67}" destId="{500DDFBD-0255-4AA8-BEE2-CC9BF3A10228}" srcOrd="0" destOrd="0" presId="urn:microsoft.com/office/officeart/2005/8/layout/cycle2"/>
    <dgm:cxn modelId="{4FD4ECA4-2BA9-4C20-90B9-E7F30E346CD5}" type="presOf" srcId="{351288C3-A927-46D7-A862-D7CE02B8390A}" destId="{A9D6E9E2-0102-45E6-9C33-2B4B7F61786B}" srcOrd="0" destOrd="0" presId="urn:microsoft.com/office/officeart/2005/8/layout/cycle2"/>
    <dgm:cxn modelId="{67EEF8E9-0F74-4BDF-989F-0E3CB18FF05F}" type="presOf" srcId="{3BDE53FD-9578-4CBC-81C4-DC3E5F80D2D2}" destId="{8E3D796D-546D-4E5A-B0E2-630AE3F31B9D}" srcOrd="0" destOrd="0" presId="urn:microsoft.com/office/officeart/2005/8/layout/cycle2"/>
    <dgm:cxn modelId="{7ABA9D6F-B725-4E14-9282-E6594F6D9E82}" type="presOf" srcId="{C548A228-827B-4B39-A1EC-0DCCF6445337}" destId="{9001FD30-3704-4B28-9018-FCB53EA324E2}" srcOrd="0" destOrd="0" presId="urn:microsoft.com/office/officeart/2005/8/layout/cycle2"/>
    <dgm:cxn modelId="{62D8DADF-1F75-439B-9088-9B19B7746503}" srcId="{67B8A97A-6A20-4DD0-AE86-6F15802849E3}" destId="{12081C03-4CEB-4EDC-A03F-369F154D032B}" srcOrd="2" destOrd="0" parTransId="{A576A4E1-CEA7-4EBC-B546-5497C9913DA0}" sibTransId="{3BDE53FD-9578-4CBC-81C4-DC3E5F80D2D2}"/>
    <dgm:cxn modelId="{90C4F0BD-DBC4-4110-B6BD-0E231DBF71DE}" type="presParOf" srcId="{CB5DAF73-7475-4285-A133-7DB7387E12C8}" destId="{169C7FC2-5396-4C61-85C1-A7D483A2E97A}" srcOrd="0" destOrd="0" presId="urn:microsoft.com/office/officeart/2005/8/layout/cycle2"/>
    <dgm:cxn modelId="{67CC55F1-9CF1-4A79-8F7E-745455558FAF}" type="presParOf" srcId="{CB5DAF73-7475-4285-A133-7DB7387E12C8}" destId="{500DDFBD-0255-4AA8-BEE2-CC9BF3A10228}" srcOrd="1" destOrd="0" presId="urn:microsoft.com/office/officeart/2005/8/layout/cycle2"/>
    <dgm:cxn modelId="{3EC3F5EC-260F-46F7-947E-7A70EB111328}" type="presParOf" srcId="{500DDFBD-0255-4AA8-BEE2-CC9BF3A10228}" destId="{DC867F07-75CB-4D3E-B1DE-D321B41AC2E4}" srcOrd="0" destOrd="0" presId="urn:microsoft.com/office/officeart/2005/8/layout/cycle2"/>
    <dgm:cxn modelId="{194D4A64-CCCD-4996-99EA-9312349F4ABF}" type="presParOf" srcId="{CB5DAF73-7475-4285-A133-7DB7387E12C8}" destId="{D7690114-F6F8-4A33-834B-F3B20A6B3320}" srcOrd="2" destOrd="0" presId="urn:microsoft.com/office/officeart/2005/8/layout/cycle2"/>
    <dgm:cxn modelId="{438AEE69-8648-4DC4-8707-B4A2464D9149}" type="presParOf" srcId="{CB5DAF73-7475-4285-A133-7DB7387E12C8}" destId="{F68030F0-3F8C-49B5-84CC-D5F4FCE512C7}" srcOrd="3" destOrd="0" presId="urn:microsoft.com/office/officeart/2005/8/layout/cycle2"/>
    <dgm:cxn modelId="{55822A1D-8C1C-4D11-9C74-50FB6F4FEEED}" type="presParOf" srcId="{F68030F0-3F8C-49B5-84CC-D5F4FCE512C7}" destId="{B4C07AF7-5E56-4E1F-B39F-97C00A418D6D}" srcOrd="0" destOrd="0" presId="urn:microsoft.com/office/officeart/2005/8/layout/cycle2"/>
    <dgm:cxn modelId="{5BE7B304-7FCE-41CB-A771-64F14BB96752}" type="presParOf" srcId="{CB5DAF73-7475-4285-A133-7DB7387E12C8}" destId="{9E6C5802-CC16-4F31-9A11-B031ED4F09F9}" srcOrd="4" destOrd="0" presId="urn:microsoft.com/office/officeart/2005/8/layout/cycle2"/>
    <dgm:cxn modelId="{64FDCDFD-798B-4EAF-8187-9066985A1F5A}" type="presParOf" srcId="{CB5DAF73-7475-4285-A133-7DB7387E12C8}" destId="{8E3D796D-546D-4E5A-B0E2-630AE3F31B9D}" srcOrd="5" destOrd="0" presId="urn:microsoft.com/office/officeart/2005/8/layout/cycle2"/>
    <dgm:cxn modelId="{028DB126-36D9-46A1-86A0-BB7D73D4901A}" type="presParOf" srcId="{8E3D796D-546D-4E5A-B0E2-630AE3F31B9D}" destId="{F3797448-E547-41D4-8965-23CF19BB8F85}" srcOrd="0" destOrd="0" presId="urn:microsoft.com/office/officeart/2005/8/layout/cycle2"/>
    <dgm:cxn modelId="{278B43CB-AE7F-4F5A-94C5-15FB8F14FBAC}" type="presParOf" srcId="{CB5DAF73-7475-4285-A133-7DB7387E12C8}" destId="{9001FD30-3704-4B28-9018-FCB53EA324E2}" srcOrd="6" destOrd="0" presId="urn:microsoft.com/office/officeart/2005/8/layout/cycle2"/>
    <dgm:cxn modelId="{F7245BC2-FA8B-4D0A-AA91-8C83C943EAA4}" type="presParOf" srcId="{CB5DAF73-7475-4285-A133-7DB7387E12C8}" destId="{A9D6E9E2-0102-45E6-9C33-2B4B7F61786B}" srcOrd="7" destOrd="0" presId="urn:microsoft.com/office/officeart/2005/8/layout/cycle2"/>
    <dgm:cxn modelId="{EF4226AC-51B8-4A6B-8D0A-B2B389F7FB8E}" type="presParOf" srcId="{A9D6E9E2-0102-45E6-9C33-2B4B7F61786B}" destId="{AB301CAF-74B1-40D7-BF0A-E617E245ED07}" srcOrd="0" destOrd="0" presId="urn:microsoft.com/office/officeart/2005/8/layout/cycle2"/>
    <dgm:cxn modelId="{09B590A8-8DD3-45E4-A714-D9331BA2BDDE}" type="presParOf" srcId="{CB5DAF73-7475-4285-A133-7DB7387E12C8}" destId="{E80C7E2B-2B3D-4EA3-86D1-C9BBD4C15E0D}" srcOrd="8" destOrd="0" presId="urn:microsoft.com/office/officeart/2005/8/layout/cycle2"/>
    <dgm:cxn modelId="{58FE6BC2-FE55-4CB4-B4B2-2E52D3964102}" type="presParOf" srcId="{CB5DAF73-7475-4285-A133-7DB7387E12C8}" destId="{1FE2BC90-9676-4187-B60D-078F546D68C2}" srcOrd="9" destOrd="0" presId="urn:microsoft.com/office/officeart/2005/8/layout/cycle2"/>
    <dgm:cxn modelId="{7F2C580C-F693-442D-8AA2-DE5E0849293E}" type="presParOf" srcId="{1FE2BC90-9676-4187-B60D-078F546D68C2}" destId="{147791BC-EE9D-46DF-9A07-49DF0B245BB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66145-346D-4FFD-83BD-3A19A299A4C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C8357D8F-B73C-4358-BBEE-564BDAF63218}">
      <dgm:prSet phldrT="[Text]" custT="1"/>
      <dgm:spPr/>
      <dgm:t>
        <a:bodyPr/>
        <a:lstStyle/>
        <a:p>
          <a:r>
            <a:rPr lang="en-GB" sz="1600" b="1" dirty="0" smtClean="0">
              <a:solidFill>
                <a:schemeClr val="bg1"/>
              </a:solidFill>
            </a:rPr>
            <a:t>NOSE TO NIPPLE</a:t>
          </a:r>
        </a:p>
        <a:p>
          <a:endParaRPr lang="en-GB" sz="1000" dirty="0" smtClean="0"/>
        </a:p>
        <a:p>
          <a:endParaRPr lang="en-GB" sz="1000" dirty="0"/>
        </a:p>
      </dgm:t>
    </dgm:pt>
    <dgm:pt modelId="{88E5302B-C09B-4749-BD4B-E902557FE50E}" type="sibTrans" cxnId="{D1E832B1-C6A2-4715-A066-0EA398ED5782}">
      <dgm:prSet/>
      <dgm:spPr/>
      <dgm:t>
        <a:bodyPr/>
        <a:lstStyle/>
        <a:p>
          <a:endParaRPr lang="en-GB"/>
        </a:p>
      </dgm:t>
    </dgm:pt>
    <dgm:pt modelId="{454CC36F-52E6-4158-883B-B4A09609EAAF}" type="parTrans" cxnId="{D1E832B1-C6A2-4715-A066-0EA398ED5782}">
      <dgm:prSet/>
      <dgm:spPr/>
      <dgm:t>
        <a:bodyPr/>
        <a:lstStyle/>
        <a:p>
          <a:endParaRPr lang="en-GB"/>
        </a:p>
      </dgm:t>
    </dgm:pt>
    <dgm:pt modelId="{2F25FDE1-C085-4D45-A1FF-28D7ACC05A4F}">
      <dgm:prSet phldrT="[Text]" custT="1"/>
      <dgm:spPr/>
      <dgm:t>
        <a:bodyPr/>
        <a:lstStyle/>
        <a:p>
          <a:r>
            <a:rPr lang="en-GB" sz="1600" b="1" dirty="0" smtClean="0">
              <a:solidFill>
                <a:schemeClr val="bg1"/>
              </a:solidFill>
            </a:rPr>
            <a:t>WIDE OPEN MOUTH</a:t>
          </a:r>
          <a:endParaRPr lang="en-GB" sz="1600" b="1" dirty="0">
            <a:solidFill>
              <a:schemeClr val="bg1"/>
            </a:solidFill>
          </a:endParaRPr>
        </a:p>
      </dgm:t>
    </dgm:pt>
    <dgm:pt modelId="{EC89B385-120B-4103-89C8-A7FCDF02A3CC}" type="sibTrans" cxnId="{2E5AA858-E643-4C89-92AA-3039B8EC2EA1}">
      <dgm:prSet/>
      <dgm:spPr/>
      <dgm:t>
        <a:bodyPr/>
        <a:lstStyle/>
        <a:p>
          <a:endParaRPr lang="en-GB"/>
        </a:p>
      </dgm:t>
    </dgm:pt>
    <dgm:pt modelId="{FE9A7498-7C8F-4E82-B50B-B6453B8F3B4C}" type="parTrans" cxnId="{2E5AA858-E643-4C89-92AA-3039B8EC2EA1}">
      <dgm:prSet/>
      <dgm:spPr/>
      <dgm:t>
        <a:bodyPr/>
        <a:lstStyle/>
        <a:p>
          <a:endParaRPr lang="en-GB"/>
        </a:p>
      </dgm:t>
    </dgm:pt>
    <dgm:pt modelId="{EA5FCC59-85CF-464B-BC35-3F6C8D90F1C1}">
      <dgm:prSet phldrT="[Text]" custT="1"/>
      <dgm:spPr/>
      <dgm:t>
        <a:bodyPr/>
        <a:lstStyle/>
        <a:p>
          <a:r>
            <a:rPr lang="en-GB" sz="1600" b="1" dirty="0" smtClean="0">
              <a:solidFill>
                <a:schemeClr val="bg1"/>
              </a:solidFill>
            </a:rPr>
            <a:t>CHIN LEADS</a:t>
          </a:r>
          <a:endParaRPr lang="en-GB" sz="1600" b="1" dirty="0">
            <a:solidFill>
              <a:schemeClr val="bg1"/>
            </a:solidFill>
          </a:endParaRPr>
        </a:p>
      </dgm:t>
    </dgm:pt>
    <dgm:pt modelId="{B23304F8-9BB5-434B-AA04-591CFA64B51D}" type="sibTrans" cxnId="{81E38DA0-A3A1-4CA8-8E84-8CB24AF570EA}">
      <dgm:prSet/>
      <dgm:spPr/>
      <dgm:t>
        <a:bodyPr/>
        <a:lstStyle/>
        <a:p>
          <a:endParaRPr lang="en-GB"/>
        </a:p>
      </dgm:t>
    </dgm:pt>
    <dgm:pt modelId="{41382FC9-3C65-4676-9E5F-8CB1BE2C0E38}" type="parTrans" cxnId="{81E38DA0-A3A1-4CA8-8E84-8CB24AF570EA}">
      <dgm:prSet/>
      <dgm:spPr/>
      <dgm:t>
        <a:bodyPr/>
        <a:lstStyle/>
        <a:p>
          <a:endParaRPr lang="en-GB"/>
        </a:p>
      </dgm:t>
    </dgm:pt>
    <dgm:pt modelId="{363C1F41-4149-45F9-93F9-EDB6D6ABCAC4}">
      <dgm:prSet phldrT="[Text]" custT="1"/>
      <dgm:spPr/>
      <dgm:t>
        <a:bodyPr/>
        <a:lstStyle/>
        <a:p>
          <a:pPr algn="l"/>
          <a:r>
            <a:rPr lang="en-GB" sz="1600" b="1" dirty="0" smtClean="0">
              <a:solidFill>
                <a:schemeClr val="bg1"/>
              </a:solidFill>
            </a:rPr>
            <a:t>HEAD FREE/BODY IN LINE</a:t>
          </a:r>
          <a:endParaRPr lang="en-GB" sz="1600" b="1" dirty="0">
            <a:solidFill>
              <a:schemeClr val="bg1"/>
            </a:solidFill>
          </a:endParaRPr>
        </a:p>
      </dgm:t>
    </dgm:pt>
    <dgm:pt modelId="{A75908FD-DDCD-40E7-AC66-DCB19D849854}" type="sibTrans" cxnId="{34E66A3B-5906-4C5A-8D0C-D73389824D15}">
      <dgm:prSet/>
      <dgm:spPr/>
      <dgm:t>
        <a:bodyPr/>
        <a:lstStyle/>
        <a:p>
          <a:endParaRPr lang="en-GB"/>
        </a:p>
      </dgm:t>
    </dgm:pt>
    <dgm:pt modelId="{9628A256-87BA-4138-84A9-E5959342CAD7}" type="parTrans" cxnId="{34E66A3B-5906-4C5A-8D0C-D73389824D15}">
      <dgm:prSet/>
      <dgm:spPr/>
      <dgm:t>
        <a:bodyPr/>
        <a:lstStyle/>
        <a:p>
          <a:endParaRPr lang="en-GB"/>
        </a:p>
      </dgm:t>
    </dgm:pt>
    <dgm:pt modelId="{D4722363-C22E-4092-96C2-0B63585FA6B0}" type="pres">
      <dgm:prSet presAssocID="{FA666145-346D-4FFD-83BD-3A19A299A4C7}" presName="Name0" presStyleCnt="0">
        <dgm:presLayoutVars>
          <dgm:dir/>
          <dgm:resizeHandles val="exact"/>
        </dgm:presLayoutVars>
      </dgm:prSet>
      <dgm:spPr/>
      <dgm:t>
        <a:bodyPr/>
        <a:lstStyle/>
        <a:p>
          <a:endParaRPr lang="en-GB"/>
        </a:p>
      </dgm:t>
    </dgm:pt>
    <dgm:pt modelId="{A0C2164C-218C-4082-864D-7579658AF315}" type="pres">
      <dgm:prSet presAssocID="{363C1F41-4149-45F9-93F9-EDB6D6ABCAC4}" presName="compNode" presStyleCnt="0"/>
      <dgm:spPr/>
    </dgm:pt>
    <dgm:pt modelId="{0B040372-1B9E-4FA6-A74D-7C56B46C01FF}" type="pres">
      <dgm:prSet presAssocID="{363C1F41-4149-45F9-93F9-EDB6D6ABCAC4}" presName="pictRect" presStyleLbl="node1" presStyleIdx="0" presStyleCnt="4" custScaleX="118875" custScaleY="198229" custLinFactNeighborX="-13427" custLinFactNeighborY="-3496"/>
      <dgm:spPr>
        <a:blipFill rotWithShape="1">
          <a:blip xmlns:r="http://schemas.openxmlformats.org/officeDocument/2006/relationships" r:embed="rId1"/>
          <a:stretch>
            <a:fillRect/>
          </a:stretch>
        </a:blipFill>
      </dgm:spPr>
      <dgm:t>
        <a:bodyPr/>
        <a:lstStyle/>
        <a:p>
          <a:endParaRPr lang="en-GB"/>
        </a:p>
      </dgm:t>
    </dgm:pt>
    <dgm:pt modelId="{4B38D12F-B13C-4DC4-8B0C-F3E8163DA583}" type="pres">
      <dgm:prSet presAssocID="{363C1F41-4149-45F9-93F9-EDB6D6ABCAC4}" presName="textRect" presStyleLbl="revTx" presStyleIdx="0" presStyleCnt="4" custAng="10800000" custFlipVert="1" custFlipHor="1" custScaleX="123404" custScaleY="106592" custLinFactNeighborX="-8320" custLinFactNeighborY="3845">
        <dgm:presLayoutVars>
          <dgm:bulletEnabled val="1"/>
        </dgm:presLayoutVars>
      </dgm:prSet>
      <dgm:spPr/>
      <dgm:t>
        <a:bodyPr/>
        <a:lstStyle/>
        <a:p>
          <a:endParaRPr lang="en-GB"/>
        </a:p>
      </dgm:t>
    </dgm:pt>
    <dgm:pt modelId="{3510BD36-D66C-43A7-A58A-A1BE20DAD7C9}" type="pres">
      <dgm:prSet presAssocID="{A75908FD-DDCD-40E7-AC66-DCB19D849854}" presName="sibTrans" presStyleLbl="sibTrans2D1" presStyleIdx="0" presStyleCnt="0"/>
      <dgm:spPr/>
      <dgm:t>
        <a:bodyPr/>
        <a:lstStyle/>
        <a:p>
          <a:endParaRPr lang="en-GB"/>
        </a:p>
      </dgm:t>
    </dgm:pt>
    <dgm:pt modelId="{A29F2B58-9C9C-4003-975F-90F3B0E12D99}" type="pres">
      <dgm:prSet presAssocID="{C8357D8F-B73C-4358-BBEE-564BDAF63218}" presName="compNode" presStyleCnt="0"/>
      <dgm:spPr/>
    </dgm:pt>
    <dgm:pt modelId="{783D4373-6DEF-41C7-BC69-3864DB1772A3}" type="pres">
      <dgm:prSet presAssocID="{C8357D8F-B73C-4358-BBEE-564BDAF63218}" presName="pictRect" presStyleLbl="node1" presStyleIdx="1" presStyleCnt="4" custScaleX="118875" custScaleY="199076" custLinFactNeighborX="-1929" custLinFactNeighborY="-5636"/>
      <dgm:spPr>
        <a:blipFill rotWithShape="1">
          <a:blip xmlns:r="http://schemas.openxmlformats.org/officeDocument/2006/relationships" r:embed="rId2"/>
          <a:stretch>
            <a:fillRect/>
          </a:stretch>
        </a:blipFill>
      </dgm:spPr>
      <dgm:t>
        <a:bodyPr/>
        <a:lstStyle/>
        <a:p>
          <a:endParaRPr lang="en-GB"/>
        </a:p>
      </dgm:t>
    </dgm:pt>
    <dgm:pt modelId="{15F22390-C4D5-4E52-B2A3-6A27ADA4B84F}" type="pres">
      <dgm:prSet presAssocID="{C8357D8F-B73C-4358-BBEE-564BDAF63218}" presName="textRect" presStyleLbl="revTx" presStyleIdx="1" presStyleCnt="4" custAng="0" custScaleX="96427" custScaleY="51320">
        <dgm:presLayoutVars>
          <dgm:bulletEnabled val="1"/>
        </dgm:presLayoutVars>
      </dgm:prSet>
      <dgm:spPr/>
      <dgm:t>
        <a:bodyPr/>
        <a:lstStyle/>
        <a:p>
          <a:endParaRPr lang="en-GB"/>
        </a:p>
      </dgm:t>
    </dgm:pt>
    <dgm:pt modelId="{5D8FA300-C133-428E-88A6-01F18E23E884}" type="pres">
      <dgm:prSet presAssocID="{88E5302B-C09B-4749-BD4B-E902557FE50E}" presName="sibTrans" presStyleLbl="sibTrans2D1" presStyleIdx="0" presStyleCnt="0"/>
      <dgm:spPr/>
      <dgm:t>
        <a:bodyPr/>
        <a:lstStyle/>
        <a:p>
          <a:endParaRPr lang="en-GB"/>
        </a:p>
      </dgm:t>
    </dgm:pt>
    <dgm:pt modelId="{7D7B72F4-E218-4C36-AA26-E66073FE33B1}" type="pres">
      <dgm:prSet presAssocID="{2F25FDE1-C085-4D45-A1FF-28D7ACC05A4F}" presName="compNode" presStyleCnt="0"/>
      <dgm:spPr/>
    </dgm:pt>
    <dgm:pt modelId="{80E9A6E2-B9E6-469B-9AFE-D6908EDB6D29}" type="pres">
      <dgm:prSet presAssocID="{2F25FDE1-C085-4D45-A1FF-28D7ACC05A4F}" presName="pictRect" presStyleLbl="node1" presStyleIdx="2" presStyleCnt="4" custScaleX="118875" custScaleY="199076" custLinFactNeighborX="1200" custLinFactNeighborY="-11"/>
      <dgm:spPr>
        <a:blipFill rotWithShape="1">
          <a:blip xmlns:r="http://schemas.openxmlformats.org/officeDocument/2006/relationships" r:embed="rId3"/>
          <a:stretch>
            <a:fillRect/>
          </a:stretch>
        </a:blipFill>
      </dgm:spPr>
      <dgm:t>
        <a:bodyPr/>
        <a:lstStyle/>
        <a:p>
          <a:endParaRPr lang="en-GB"/>
        </a:p>
      </dgm:t>
    </dgm:pt>
    <dgm:pt modelId="{36544483-E18A-4E14-9A79-AE8BBA8D3987}" type="pres">
      <dgm:prSet presAssocID="{2F25FDE1-C085-4D45-A1FF-28D7ACC05A4F}" presName="textRect" presStyleLbl="revTx" presStyleIdx="2" presStyleCnt="4" custScaleX="112145" custScaleY="48074">
        <dgm:presLayoutVars>
          <dgm:bulletEnabled val="1"/>
        </dgm:presLayoutVars>
      </dgm:prSet>
      <dgm:spPr/>
      <dgm:t>
        <a:bodyPr/>
        <a:lstStyle/>
        <a:p>
          <a:endParaRPr lang="en-GB"/>
        </a:p>
      </dgm:t>
    </dgm:pt>
    <dgm:pt modelId="{B61BE044-0691-423D-97D2-676D0740451F}" type="pres">
      <dgm:prSet presAssocID="{EC89B385-120B-4103-89C8-A7FCDF02A3CC}" presName="sibTrans" presStyleLbl="sibTrans2D1" presStyleIdx="0" presStyleCnt="0"/>
      <dgm:spPr/>
      <dgm:t>
        <a:bodyPr/>
        <a:lstStyle/>
        <a:p>
          <a:endParaRPr lang="en-GB"/>
        </a:p>
      </dgm:t>
    </dgm:pt>
    <dgm:pt modelId="{77458910-D191-49DE-84AC-A2B98356BBBC}" type="pres">
      <dgm:prSet presAssocID="{EA5FCC59-85CF-464B-BC35-3F6C8D90F1C1}" presName="compNode" presStyleCnt="0"/>
      <dgm:spPr/>
    </dgm:pt>
    <dgm:pt modelId="{A86D9B69-B73A-49BC-B5B1-815F8094614A}" type="pres">
      <dgm:prSet presAssocID="{EA5FCC59-85CF-464B-BC35-3F6C8D90F1C1}" presName="pictRect" presStyleLbl="node1" presStyleIdx="3" presStyleCnt="4" custScaleX="181171" custScaleY="198204" custLinFactNeighborX="3821" custLinFactNeighborY="-8872"/>
      <dgm:spPr>
        <a:blipFill rotWithShape="1">
          <a:blip xmlns:r="http://schemas.openxmlformats.org/officeDocument/2006/relationships" r:embed="rId4"/>
          <a:stretch>
            <a:fillRect/>
          </a:stretch>
        </a:blipFill>
      </dgm:spPr>
      <dgm:t>
        <a:bodyPr/>
        <a:lstStyle/>
        <a:p>
          <a:endParaRPr lang="en-GB"/>
        </a:p>
      </dgm:t>
    </dgm:pt>
    <dgm:pt modelId="{06612EAA-3323-4E2B-ABF6-6331DB508B61}" type="pres">
      <dgm:prSet presAssocID="{EA5FCC59-85CF-464B-BC35-3F6C8D90F1C1}" presName="textRect" presStyleLbl="revTx" presStyleIdx="3" presStyleCnt="4" custScaleX="81078" custScaleY="85898">
        <dgm:presLayoutVars>
          <dgm:bulletEnabled val="1"/>
        </dgm:presLayoutVars>
      </dgm:prSet>
      <dgm:spPr/>
      <dgm:t>
        <a:bodyPr/>
        <a:lstStyle/>
        <a:p>
          <a:endParaRPr lang="en-GB"/>
        </a:p>
      </dgm:t>
    </dgm:pt>
  </dgm:ptLst>
  <dgm:cxnLst>
    <dgm:cxn modelId="{2E5AA858-E643-4C89-92AA-3039B8EC2EA1}" srcId="{FA666145-346D-4FFD-83BD-3A19A299A4C7}" destId="{2F25FDE1-C085-4D45-A1FF-28D7ACC05A4F}" srcOrd="2" destOrd="0" parTransId="{FE9A7498-7C8F-4E82-B50B-B6453B8F3B4C}" sibTransId="{EC89B385-120B-4103-89C8-A7FCDF02A3CC}"/>
    <dgm:cxn modelId="{04C12AA4-64BA-40E3-A141-2C821B6878FC}" type="presOf" srcId="{EA5FCC59-85CF-464B-BC35-3F6C8D90F1C1}" destId="{06612EAA-3323-4E2B-ABF6-6331DB508B61}" srcOrd="0" destOrd="0" presId="urn:microsoft.com/office/officeart/2005/8/layout/pList1"/>
    <dgm:cxn modelId="{FDA89F52-977F-4BC2-A330-EF429ADC837A}" type="presOf" srcId="{C8357D8F-B73C-4358-BBEE-564BDAF63218}" destId="{15F22390-C4D5-4E52-B2A3-6A27ADA4B84F}" srcOrd="0" destOrd="0" presId="urn:microsoft.com/office/officeart/2005/8/layout/pList1"/>
    <dgm:cxn modelId="{BF220A7D-201F-49BF-88F6-03E09D6914D2}" type="presOf" srcId="{FA666145-346D-4FFD-83BD-3A19A299A4C7}" destId="{D4722363-C22E-4092-96C2-0B63585FA6B0}" srcOrd="0" destOrd="0" presId="urn:microsoft.com/office/officeart/2005/8/layout/pList1"/>
    <dgm:cxn modelId="{34E66A3B-5906-4C5A-8D0C-D73389824D15}" srcId="{FA666145-346D-4FFD-83BD-3A19A299A4C7}" destId="{363C1F41-4149-45F9-93F9-EDB6D6ABCAC4}" srcOrd="0" destOrd="0" parTransId="{9628A256-87BA-4138-84A9-E5959342CAD7}" sibTransId="{A75908FD-DDCD-40E7-AC66-DCB19D849854}"/>
    <dgm:cxn modelId="{4466AE96-BDDE-462A-89FF-3895641E7D52}" type="presOf" srcId="{EC89B385-120B-4103-89C8-A7FCDF02A3CC}" destId="{B61BE044-0691-423D-97D2-676D0740451F}" srcOrd="0" destOrd="0" presId="urn:microsoft.com/office/officeart/2005/8/layout/pList1"/>
    <dgm:cxn modelId="{81E38DA0-A3A1-4CA8-8E84-8CB24AF570EA}" srcId="{FA666145-346D-4FFD-83BD-3A19A299A4C7}" destId="{EA5FCC59-85CF-464B-BC35-3F6C8D90F1C1}" srcOrd="3" destOrd="0" parTransId="{41382FC9-3C65-4676-9E5F-8CB1BE2C0E38}" sibTransId="{B23304F8-9BB5-434B-AA04-591CFA64B51D}"/>
    <dgm:cxn modelId="{26519374-206D-485D-81D3-B87FDB1C82BF}" type="presOf" srcId="{2F25FDE1-C085-4D45-A1FF-28D7ACC05A4F}" destId="{36544483-E18A-4E14-9A79-AE8BBA8D3987}" srcOrd="0" destOrd="0" presId="urn:microsoft.com/office/officeart/2005/8/layout/pList1"/>
    <dgm:cxn modelId="{D1E832B1-C6A2-4715-A066-0EA398ED5782}" srcId="{FA666145-346D-4FFD-83BD-3A19A299A4C7}" destId="{C8357D8F-B73C-4358-BBEE-564BDAF63218}" srcOrd="1" destOrd="0" parTransId="{454CC36F-52E6-4158-883B-B4A09609EAAF}" sibTransId="{88E5302B-C09B-4749-BD4B-E902557FE50E}"/>
    <dgm:cxn modelId="{D3071641-0D40-40BB-915B-C2E52AE2DE32}" type="presOf" srcId="{A75908FD-DDCD-40E7-AC66-DCB19D849854}" destId="{3510BD36-D66C-43A7-A58A-A1BE20DAD7C9}" srcOrd="0" destOrd="0" presId="urn:microsoft.com/office/officeart/2005/8/layout/pList1"/>
    <dgm:cxn modelId="{D9EB72F8-EF75-42F8-A7E7-9DA403BA77AA}" type="presOf" srcId="{363C1F41-4149-45F9-93F9-EDB6D6ABCAC4}" destId="{4B38D12F-B13C-4DC4-8B0C-F3E8163DA583}" srcOrd="0" destOrd="0" presId="urn:microsoft.com/office/officeart/2005/8/layout/pList1"/>
    <dgm:cxn modelId="{D7336DE3-7D69-4BCF-BE12-660BA023630E}" type="presOf" srcId="{88E5302B-C09B-4749-BD4B-E902557FE50E}" destId="{5D8FA300-C133-428E-88A6-01F18E23E884}" srcOrd="0" destOrd="0" presId="urn:microsoft.com/office/officeart/2005/8/layout/pList1"/>
    <dgm:cxn modelId="{9336E9B1-C7E7-4542-8354-227AA8591F2A}" type="presParOf" srcId="{D4722363-C22E-4092-96C2-0B63585FA6B0}" destId="{A0C2164C-218C-4082-864D-7579658AF315}" srcOrd="0" destOrd="0" presId="urn:microsoft.com/office/officeart/2005/8/layout/pList1"/>
    <dgm:cxn modelId="{B50F77F6-C82F-49F5-8371-BCA9A1D0C7F1}" type="presParOf" srcId="{A0C2164C-218C-4082-864D-7579658AF315}" destId="{0B040372-1B9E-4FA6-A74D-7C56B46C01FF}" srcOrd="0" destOrd="0" presId="urn:microsoft.com/office/officeart/2005/8/layout/pList1"/>
    <dgm:cxn modelId="{B060056A-26B4-453B-B170-84E670BD8B4A}" type="presParOf" srcId="{A0C2164C-218C-4082-864D-7579658AF315}" destId="{4B38D12F-B13C-4DC4-8B0C-F3E8163DA583}" srcOrd="1" destOrd="0" presId="urn:microsoft.com/office/officeart/2005/8/layout/pList1"/>
    <dgm:cxn modelId="{35E774B0-63FC-40FE-9C6C-8CD57AD2E386}" type="presParOf" srcId="{D4722363-C22E-4092-96C2-0B63585FA6B0}" destId="{3510BD36-D66C-43A7-A58A-A1BE20DAD7C9}" srcOrd="1" destOrd="0" presId="urn:microsoft.com/office/officeart/2005/8/layout/pList1"/>
    <dgm:cxn modelId="{F629464D-DA63-4301-AB3C-64C01C77CC8A}" type="presParOf" srcId="{D4722363-C22E-4092-96C2-0B63585FA6B0}" destId="{A29F2B58-9C9C-4003-975F-90F3B0E12D99}" srcOrd="2" destOrd="0" presId="urn:microsoft.com/office/officeart/2005/8/layout/pList1"/>
    <dgm:cxn modelId="{2D38BC67-D203-4E75-80D4-D23CCFFA76DC}" type="presParOf" srcId="{A29F2B58-9C9C-4003-975F-90F3B0E12D99}" destId="{783D4373-6DEF-41C7-BC69-3864DB1772A3}" srcOrd="0" destOrd="0" presId="urn:microsoft.com/office/officeart/2005/8/layout/pList1"/>
    <dgm:cxn modelId="{384F3829-FE02-4024-AD36-8F17D39884BF}" type="presParOf" srcId="{A29F2B58-9C9C-4003-975F-90F3B0E12D99}" destId="{15F22390-C4D5-4E52-B2A3-6A27ADA4B84F}" srcOrd="1" destOrd="0" presId="urn:microsoft.com/office/officeart/2005/8/layout/pList1"/>
    <dgm:cxn modelId="{57DA0411-5870-4FEB-8FC1-5F427E9E466F}" type="presParOf" srcId="{D4722363-C22E-4092-96C2-0B63585FA6B0}" destId="{5D8FA300-C133-428E-88A6-01F18E23E884}" srcOrd="3" destOrd="0" presId="urn:microsoft.com/office/officeart/2005/8/layout/pList1"/>
    <dgm:cxn modelId="{A5EBFA29-C46E-4316-98AF-8254A2571E1D}" type="presParOf" srcId="{D4722363-C22E-4092-96C2-0B63585FA6B0}" destId="{7D7B72F4-E218-4C36-AA26-E66073FE33B1}" srcOrd="4" destOrd="0" presId="urn:microsoft.com/office/officeart/2005/8/layout/pList1"/>
    <dgm:cxn modelId="{096F9600-DD23-493F-B6C6-DA4E8F88F3F5}" type="presParOf" srcId="{7D7B72F4-E218-4C36-AA26-E66073FE33B1}" destId="{80E9A6E2-B9E6-469B-9AFE-D6908EDB6D29}" srcOrd="0" destOrd="0" presId="urn:microsoft.com/office/officeart/2005/8/layout/pList1"/>
    <dgm:cxn modelId="{06C7CAEF-6C7E-449B-B944-CE1A8D37A698}" type="presParOf" srcId="{7D7B72F4-E218-4C36-AA26-E66073FE33B1}" destId="{36544483-E18A-4E14-9A79-AE8BBA8D3987}" srcOrd="1" destOrd="0" presId="urn:microsoft.com/office/officeart/2005/8/layout/pList1"/>
    <dgm:cxn modelId="{0381BBF9-59AF-40A8-81DA-5317AB3EE76A}" type="presParOf" srcId="{D4722363-C22E-4092-96C2-0B63585FA6B0}" destId="{B61BE044-0691-423D-97D2-676D0740451F}" srcOrd="5" destOrd="0" presId="urn:microsoft.com/office/officeart/2005/8/layout/pList1"/>
    <dgm:cxn modelId="{1737619F-5401-4612-AEA3-217D60211517}" type="presParOf" srcId="{D4722363-C22E-4092-96C2-0B63585FA6B0}" destId="{77458910-D191-49DE-84AC-A2B98356BBBC}" srcOrd="6" destOrd="0" presId="urn:microsoft.com/office/officeart/2005/8/layout/pList1"/>
    <dgm:cxn modelId="{798EDAC3-EB26-4B39-8200-D789FC600654}" type="presParOf" srcId="{77458910-D191-49DE-84AC-A2B98356BBBC}" destId="{A86D9B69-B73A-49BC-B5B1-815F8094614A}" srcOrd="0" destOrd="0" presId="urn:microsoft.com/office/officeart/2005/8/layout/pList1"/>
    <dgm:cxn modelId="{850DA60F-7EFF-4841-A181-5D7317EECAE9}" type="presParOf" srcId="{77458910-D191-49DE-84AC-A2B98356BBBC}" destId="{06612EAA-3323-4E2B-ABF6-6331DB508B61}"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CC02F7-19F1-4CB1-9481-5070429BA2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6A189E22-0411-4830-A042-5001B3533257}">
      <dgm:prSet phldrT="[Text]"/>
      <dgm:spPr/>
      <dgm:t>
        <a:bodyPr/>
        <a:lstStyle/>
        <a:p>
          <a:r>
            <a:rPr lang="en-GB" dirty="0" smtClean="0"/>
            <a:t>Stays at breast</a:t>
          </a:r>
          <a:endParaRPr lang="en-GB" dirty="0"/>
        </a:p>
      </dgm:t>
    </dgm:pt>
    <dgm:pt modelId="{7B3C5322-F886-4152-BB50-3879C598FD1F}" type="parTrans" cxnId="{DBABCCB3-E624-4361-90FA-95AF673CE54D}">
      <dgm:prSet/>
      <dgm:spPr/>
      <dgm:t>
        <a:bodyPr/>
        <a:lstStyle/>
        <a:p>
          <a:endParaRPr lang="en-GB"/>
        </a:p>
      </dgm:t>
    </dgm:pt>
    <dgm:pt modelId="{A8C45C2C-0D07-49E0-A9EC-4B1017A57141}" type="sibTrans" cxnId="{DBABCCB3-E624-4361-90FA-95AF673CE54D}">
      <dgm:prSet/>
      <dgm:spPr/>
      <dgm:t>
        <a:bodyPr/>
        <a:lstStyle/>
        <a:p>
          <a:endParaRPr lang="en-GB" dirty="0"/>
        </a:p>
      </dgm:t>
    </dgm:pt>
    <dgm:pt modelId="{348502C4-EB71-4C7C-9025-6DBD636E606B}">
      <dgm:prSet phldrT="[Text]"/>
      <dgm:spPr/>
      <dgm:t>
        <a:bodyPr/>
        <a:lstStyle/>
        <a:p>
          <a:r>
            <a:rPr lang="en-GB" dirty="0" smtClean="0"/>
            <a:t>Satisfied after feed and content between feeds</a:t>
          </a:r>
          <a:endParaRPr lang="en-GB" dirty="0"/>
        </a:p>
      </dgm:t>
    </dgm:pt>
    <dgm:pt modelId="{5B9E3152-417C-40B5-B9CB-36702FD959DA}" type="parTrans" cxnId="{27B851A4-2E71-476E-AEC0-9A7F850114B0}">
      <dgm:prSet/>
      <dgm:spPr/>
      <dgm:t>
        <a:bodyPr/>
        <a:lstStyle/>
        <a:p>
          <a:endParaRPr lang="en-GB"/>
        </a:p>
      </dgm:t>
    </dgm:pt>
    <dgm:pt modelId="{A31AA6F5-0E99-4FAB-B4B3-69A927CF7378}" type="sibTrans" cxnId="{27B851A4-2E71-476E-AEC0-9A7F850114B0}">
      <dgm:prSet/>
      <dgm:spPr/>
      <dgm:t>
        <a:bodyPr/>
        <a:lstStyle/>
        <a:p>
          <a:endParaRPr lang="en-GB" dirty="0"/>
        </a:p>
      </dgm:t>
    </dgm:pt>
    <dgm:pt modelId="{375FBBCC-B8C6-4034-A204-700AD8A92691}">
      <dgm:prSet phldrT="[Text]"/>
      <dgm:spPr/>
      <dgm:t>
        <a:bodyPr/>
        <a:lstStyle/>
        <a:p>
          <a:r>
            <a:rPr lang="en-GB" dirty="0" smtClean="0"/>
            <a:t>Rounded cheeks</a:t>
          </a:r>
          <a:endParaRPr lang="en-GB" dirty="0"/>
        </a:p>
      </dgm:t>
    </dgm:pt>
    <dgm:pt modelId="{E7FFCB8F-E2D1-4658-96E7-8645C4E1C0A1}" type="parTrans" cxnId="{13FF582C-8B0F-4E25-BEBE-406530975903}">
      <dgm:prSet/>
      <dgm:spPr/>
      <dgm:t>
        <a:bodyPr/>
        <a:lstStyle/>
        <a:p>
          <a:endParaRPr lang="en-GB"/>
        </a:p>
      </dgm:t>
    </dgm:pt>
    <dgm:pt modelId="{A11301C0-DF58-48EE-83F3-D3EFD042AAC8}" type="sibTrans" cxnId="{13FF582C-8B0F-4E25-BEBE-406530975903}">
      <dgm:prSet/>
      <dgm:spPr/>
      <dgm:t>
        <a:bodyPr/>
        <a:lstStyle/>
        <a:p>
          <a:endParaRPr lang="en-GB" dirty="0"/>
        </a:p>
      </dgm:t>
    </dgm:pt>
    <dgm:pt modelId="{1D99599E-435A-4F91-9D92-3E38BD54B89D}">
      <dgm:prSet phldrT="[Text]"/>
      <dgm:spPr/>
      <dgm:t>
        <a:bodyPr/>
        <a:lstStyle/>
        <a:p>
          <a:r>
            <a:rPr lang="en-GB" dirty="0" smtClean="0"/>
            <a:t>Curled bottom lip and more areola visible above upper lip</a:t>
          </a:r>
          <a:endParaRPr lang="en-GB" dirty="0"/>
        </a:p>
      </dgm:t>
    </dgm:pt>
    <dgm:pt modelId="{9B86478F-9CBD-4BB8-8437-50319A43B815}" type="parTrans" cxnId="{B548F582-CAC1-423A-B4C1-97D7F3DE2F95}">
      <dgm:prSet/>
      <dgm:spPr/>
      <dgm:t>
        <a:bodyPr/>
        <a:lstStyle/>
        <a:p>
          <a:endParaRPr lang="en-GB"/>
        </a:p>
      </dgm:t>
    </dgm:pt>
    <dgm:pt modelId="{6113C6EB-8D84-408C-BEF7-2FEA71A7E70B}" type="sibTrans" cxnId="{B548F582-CAC1-423A-B4C1-97D7F3DE2F95}">
      <dgm:prSet/>
      <dgm:spPr/>
      <dgm:t>
        <a:bodyPr/>
        <a:lstStyle/>
        <a:p>
          <a:endParaRPr lang="en-GB" dirty="0"/>
        </a:p>
      </dgm:t>
    </dgm:pt>
    <dgm:pt modelId="{5DED6848-E6CA-4C5F-8BBA-477A6712E709}">
      <dgm:prSet phldrT="[Text]"/>
      <dgm:spPr/>
      <dgm:t>
        <a:bodyPr/>
        <a:lstStyle/>
        <a:p>
          <a:r>
            <a:rPr lang="en-GB" dirty="0" smtClean="0"/>
            <a:t>Long sucks regular short pauses</a:t>
          </a:r>
          <a:endParaRPr lang="en-GB" dirty="0"/>
        </a:p>
      </dgm:t>
    </dgm:pt>
    <dgm:pt modelId="{313A82BB-4E43-4F4A-8324-8F355B999682}" type="parTrans" cxnId="{35B3F148-9A48-431F-8E13-5B3F53316CCE}">
      <dgm:prSet/>
      <dgm:spPr/>
      <dgm:t>
        <a:bodyPr/>
        <a:lstStyle/>
        <a:p>
          <a:endParaRPr lang="en-GB"/>
        </a:p>
      </dgm:t>
    </dgm:pt>
    <dgm:pt modelId="{6BA1416C-4D74-4B56-8504-59BC4BC80DCF}" type="sibTrans" cxnId="{35B3F148-9A48-431F-8E13-5B3F53316CCE}">
      <dgm:prSet/>
      <dgm:spPr/>
      <dgm:t>
        <a:bodyPr/>
        <a:lstStyle/>
        <a:p>
          <a:endParaRPr lang="en-GB" dirty="0"/>
        </a:p>
      </dgm:t>
    </dgm:pt>
    <dgm:pt modelId="{1B285863-36C4-4976-8992-9CE42B53B136}" type="pres">
      <dgm:prSet presAssocID="{76CC02F7-19F1-4CB1-9481-5070429BA288}" presName="cycle" presStyleCnt="0">
        <dgm:presLayoutVars>
          <dgm:dir/>
          <dgm:resizeHandles val="exact"/>
        </dgm:presLayoutVars>
      </dgm:prSet>
      <dgm:spPr/>
      <dgm:t>
        <a:bodyPr/>
        <a:lstStyle/>
        <a:p>
          <a:endParaRPr lang="en-GB"/>
        </a:p>
      </dgm:t>
    </dgm:pt>
    <dgm:pt modelId="{56D422B7-0391-4978-B984-7106A1D3F8A4}" type="pres">
      <dgm:prSet presAssocID="{6A189E22-0411-4830-A042-5001B3533257}" presName="node" presStyleLbl="node1" presStyleIdx="0" presStyleCnt="5" custScaleX="121695" custScaleY="121695">
        <dgm:presLayoutVars>
          <dgm:bulletEnabled val="1"/>
        </dgm:presLayoutVars>
      </dgm:prSet>
      <dgm:spPr/>
      <dgm:t>
        <a:bodyPr/>
        <a:lstStyle/>
        <a:p>
          <a:endParaRPr lang="en-GB"/>
        </a:p>
      </dgm:t>
    </dgm:pt>
    <dgm:pt modelId="{7BD2E1B8-C5CF-40C3-ADBF-C9CA35BFF004}" type="pres">
      <dgm:prSet presAssocID="{A8C45C2C-0D07-49E0-A9EC-4B1017A57141}" presName="sibTrans" presStyleLbl="sibTrans2D1" presStyleIdx="0" presStyleCnt="5"/>
      <dgm:spPr/>
      <dgm:t>
        <a:bodyPr/>
        <a:lstStyle/>
        <a:p>
          <a:endParaRPr lang="en-GB"/>
        </a:p>
      </dgm:t>
    </dgm:pt>
    <dgm:pt modelId="{9E404BF2-82F2-4545-805D-47F8BEFB063A}" type="pres">
      <dgm:prSet presAssocID="{A8C45C2C-0D07-49E0-A9EC-4B1017A57141}" presName="connectorText" presStyleLbl="sibTrans2D1" presStyleIdx="0" presStyleCnt="5"/>
      <dgm:spPr/>
      <dgm:t>
        <a:bodyPr/>
        <a:lstStyle/>
        <a:p>
          <a:endParaRPr lang="en-GB"/>
        </a:p>
      </dgm:t>
    </dgm:pt>
    <dgm:pt modelId="{1E2AE7FB-7B6A-4F3D-A963-4099CF87CED9}" type="pres">
      <dgm:prSet presAssocID="{348502C4-EB71-4C7C-9025-6DBD636E606B}" presName="node" presStyleLbl="node1" presStyleIdx="1" presStyleCnt="5" custScaleX="121695" custScaleY="121695">
        <dgm:presLayoutVars>
          <dgm:bulletEnabled val="1"/>
        </dgm:presLayoutVars>
      </dgm:prSet>
      <dgm:spPr/>
      <dgm:t>
        <a:bodyPr/>
        <a:lstStyle/>
        <a:p>
          <a:endParaRPr lang="en-GB"/>
        </a:p>
      </dgm:t>
    </dgm:pt>
    <dgm:pt modelId="{933B063A-2FA1-4E95-B84D-3D28E9CBDA9E}" type="pres">
      <dgm:prSet presAssocID="{A31AA6F5-0E99-4FAB-B4B3-69A927CF7378}" presName="sibTrans" presStyleLbl="sibTrans2D1" presStyleIdx="1" presStyleCnt="5"/>
      <dgm:spPr/>
      <dgm:t>
        <a:bodyPr/>
        <a:lstStyle/>
        <a:p>
          <a:endParaRPr lang="en-GB"/>
        </a:p>
      </dgm:t>
    </dgm:pt>
    <dgm:pt modelId="{DC844CF9-DAF6-4E16-BDD4-466C30401583}" type="pres">
      <dgm:prSet presAssocID="{A31AA6F5-0E99-4FAB-B4B3-69A927CF7378}" presName="connectorText" presStyleLbl="sibTrans2D1" presStyleIdx="1" presStyleCnt="5"/>
      <dgm:spPr/>
      <dgm:t>
        <a:bodyPr/>
        <a:lstStyle/>
        <a:p>
          <a:endParaRPr lang="en-GB"/>
        </a:p>
      </dgm:t>
    </dgm:pt>
    <dgm:pt modelId="{9AEE7D6C-C0E7-4C71-A511-AADD82C767C4}" type="pres">
      <dgm:prSet presAssocID="{375FBBCC-B8C6-4034-A204-700AD8A92691}" presName="node" presStyleLbl="node1" presStyleIdx="2" presStyleCnt="5" custScaleX="121695" custScaleY="121695">
        <dgm:presLayoutVars>
          <dgm:bulletEnabled val="1"/>
        </dgm:presLayoutVars>
      </dgm:prSet>
      <dgm:spPr/>
      <dgm:t>
        <a:bodyPr/>
        <a:lstStyle/>
        <a:p>
          <a:endParaRPr lang="en-GB"/>
        </a:p>
      </dgm:t>
    </dgm:pt>
    <dgm:pt modelId="{5F0D58B5-2803-4716-B630-0E95F359C4FE}" type="pres">
      <dgm:prSet presAssocID="{A11301C0-DF58-48EE-83F3-D3EFD042AAC8}" presName="sibTrans" presStyleLbl="sibTrans2D1" presStyleIdx="2" presStyleCnt="5"/>
      <dgm:spPr/>
      <dgm:t>
        <a:bodyPr/>
        <a:lstStyle/>
        <a:p>
          <a:endParaRPr lang="en-GB"/>
        </a:p>
      </dgm:t>
    </dgm:pt>
    <dgm:pt modelId="{A65A39BA-78B2-47C6-B301-A98F9C38494F}" type="pres">
      <dgm:prSet presAssocID="{A11301C0-DF58-48EE-83F3-D3EFD042AAC8}" presName="connectorText" presStyleLbl="sibTrans2D1" presStyleIdx="2" presStyleCnt="5"/>
      <dgm:spPr/>
      <dgm:t>
        <a:bodyPr/>
        <a:lstStyle/>
        <a:p>
          <a:endParaRPr lang="en-GB"/>
        </a:p>
      </dgm:t>
    </dgm:pt>
    <dgm:pt modelId="{C9065D53-9608-4CD6-85D9-E15D3411C43C}" type="pres">
      <dgm:prSet presAssocID="{1D99599E-435A-4F91-9D92-3E38BD54B89D}" presName="node" presStyleLbl="node1" presStyleIdx="3" presStyleCnt="5" custScaleX="121695" custScaleY="121695" custRadScaleRad="97269" custRadScaleInc="-318">
        <dgm:presLayoutVars>
          <dgm:bulletEnabled val="1"/>
        </dgm:presLayoutVars>
      </dgm:prSet>
      <dgm:spPr/>
      <dgm:t>
        <a:bodyPr/>
        <a:lstStyle/>
        <a:p>
          <a:endParaRPr lang="en-GB"/>
        </a:p>
      </dgm:t>
    </dgm:pt>
    <dgm:pt modelId="{03E7A063-0E83-4233-BED9-033CE1FA2C07}" type="pres">
      <dgm:prSet presAssocID="{6113C6EB-8D84-408C-BEF7-2FEA71A7E70B}" presName="sibTrans" presStyleLbl="sibTrans2D1" presStyleIdx="3" presStyleCnt="5"/>
      <dgm:spPr/>
      <dgm:t>
        <a:bodyPr/>
        <a:lstStyle/>
        <a:p>
          <a:endParaRPr lang="en-GB"/>
        </a:p>
      </dgm:t>
    </dgm:pt>
    <dgm:pt modelId="{8FF334CB-EF66-49BF-B084-98A613458D8F}" type="pres">
      <dgm:prSet presAssocID="{6113C6EB-8D84-408C-BEF7-2FEA71A7E70B}" presName="connectorText" presStyleLbl="sibTrans2D1" presStyleIdx="3" presStyleCnt="5"/>
      <dgm:spPr/>
      <dgm:t>
        <a:bodyPr/>
        <a:lstStyle/>
        <a:p>
          <a:endParaRPr lang="en-GB"/>
        </a:p>
      </dgm:t>
    </dgm:pt>
    <dgm:pt modelId="{324C7100-4CD0-4D46-B014-236D4B8BC6B4}" type="pres">
      <dgm:prSet presAssocID="{5DED6848-E6CA-4C5F-8BBA-477A6712E709}" presName="node" presStyleLbl="node1" presStyleIdx="4" presStyleCnt="5" custScaleX="121695" custScaleY="121695">
        <dgm:presLayoutVars>
          <dgm:bulletEnabled val="1"/>
        </dgm:presLayoutVars>
      </dgm:prSet>
      <dgm:spPr/>
      <dgm:t>
        <a:bodyPr/>
        <a:lstStyle/>
        <a:p>
          <a:endParaRPr lang="en-GB"/>
        </a:p>
      </dgm:t>
    </dgm:pt>
    <dgm:pt modelId="{F6DEAE6B-A7CC-4638-8388-2E4DE46D0FAD}" type="pres">
      <dgm:prSet presAssocID="{6BA1416C-4D74-4B56-8504-59BC4BC80DCF}" presName="sibTrans" presStyleLbl="sibTrans2D1" presStyleIdx="4" presStyleCnt="5"/>
      <dgm:spPr/>
      <dgm:t>
        <a:bodyPr/>
        <a:lstStyle/>
        <a:p>
          <a:endParaRPr lang="en-GB"/>
        </a:p>
      </dgm:t>
    </dgm:pt>
    <dgm:pt modelId="{A13AB8B9-3224-4515-B033-C6410B9D5441}" type="pres">
      <dgm:prSet presAssocID="{6BA1416C-4D74-4B56-8504-59BC4BC80DCF}" presName="connectorText" presStyleLbl="sibTrans2D1" presStyleIdx="4" presStyleCnt="5"/>
      <dgm:spPr/>
      <dgm:t>
        <a:bodyPr/>
        <a:lstStyle/>
        <a:p>
          <a:endParaRPr lang="en-GB"/>
        </a:p>
      </dgm:t>
    </dgm:pt>
  </dgm:ptLst>
  <dgm:cxnLst>
    <dgm:cxn modelId="{CC496DB6-7A47-42AC-A1CE-7076698E672A}" type="presOf" srcId="{5DED6848-E6CA-4C5F-8BBA-477A6712E709}" destId="{324C7100-4CD0-4D46-B014-236D4B8BC6B4}" srcOrd="0" destOrd="0" presId="urn:microsoft.com/office/officeart/2005/8/layout/cycle2"/>
    <dgm:cxn modelId="{7492AEDD-BFD5-4394-AE2E-96651B2E37BE}" type="presOf" srcId="{A31AA6F5-0E99-4FAB-B4B3-69A927CF7378}" destId="{DC844CF9-DAF6-4E16-BDD4-466C30401583}" srcOrd="1" destOrd="0" presId="urn:microsoft.com/office/officeart/2005/8/layout/cycle2"/>
    <dgm:cxn modelId="{13FF582C-8B0F-4E25-BEBE-406530975903}" srcId="{76CC02F7-19F1-4CB1-9481-5070429BA288}" destId="{375FBBCC-B8C6-4034-A204-700AD8A92691}" srcOrd="2" destOrd="0" parTransId="{E7FFCB8F-E2D1-4658-96E7-8645C4E1C0A1}" sibTransId="{A11301C0-DF58-48EE-83F3-D3EFD042AAC8}"/>
    <dgm:cxn modelId="{6F9B8416-2F6A-4C3B-8788-4161E28B4BA5}" type="presOf" srcId="{A31AA6F5-0E99-4FAB-B4B3-69A927CF7378}" destId="{933B063A-2FA1-4E95-B84D-3D28E9CBDA9E}" srcOrd="0" destOrd="0" presId="urn:microsoft.com/office/officeart/2005/8/layout/cycle2"/>
    <dgm:cxn modelId="{C2ED1156-EDB6-4C5C-95A1-9D20B4AF2310}" type="presOf" srcId="{1D99599E-435A-4F91-9D92-3E38BD54B89D}" destId="{C9065D53-9608-4CD6-85D9-E15D3411C43C}" srcOrd="0" destOrd="0" presId="urn:microsoft.com/office/officeart/2005/8/layout/cycle2"/>
    <dgm:cxn modelId="{CDEAE4DD-F026-43D8-A1C1-80F72EE3AF33}" type="presOf" srcId="{6113C6EB-8D84-408C-BEF7-2FEA71A7E70B}" destId="{03E7A063-0E83-4233-BED9-033CE1FA2C07}" srcOrd="0" destOrd="0" presId="urn:microsoft.com/office/officeart/2005/8/layout/cycle2"/>
    <dgm:cxn modelId="{022212E3-2E56-46F3-9D9D-7688972EF3A5}" type="presOf" srcId="{6BA1416C-4D74-4B56-8504-59BC4BC80DCF}" destId="{F6DEAE6B-A7CC-4638-8388-2E4DE46D0FAD}" srcOrd="0" destOrd="0" presId="urn:microsoft.com/office/officeart/2005/8/layout/cycle2"/>
    <dgm:cxn modelId="{35B3F148-9A48-431F-8E13-5B3F53316CCE}" srcId="{76CC02F7-19F1-4CB1-9481-5070429BA288}" destId="{5DED6848-E6CA-4C5F-8BBA-477A6712E709}" srcOrd="4" destOrd="0" parTransId="{313A82BB-4E43-4F4A-8324-8F355B999682}" sibTransId="{6BA1416C-4D74-4B56-8504-59BC4BC80DCF}"/>
    <dgm:cxn modelId="{7BB9A03F-E308-4BED-BD3C-472BA76598A4}" type="presOf" srcId="{A8C45C2C-0D07-49E0-A9EC-4B1017A57141}" destId="{7BD2E1B8-C5CF-40C3-ADBF-C9CA35BFF004}" srcOrd="0" destOrd="0" presId="urn:microsoft.com/office/officeart/2005/8/layout/cycle2"/>
    <dgm:cxn modelId="{C38891CC-BF1C-44F7-A259-8430DAD0A9B3}" type="presOf" srcId="{348502C4-EB71-4C7C-9025-6DBD636E606B}" destId="{1E2AE7FB-7B6A-4F3D-A963-4099CF87CED9}" srcOrd="0" destOrd="0" presId="urn:microsoft.com/office/officeart/2005/8/layout/cycle2"/>
    <dgm:cxn modelId="{79C7ABBE-E2F7-46B8-AE30-DAA21CE54D6E}" type="presOf" srcId="{6BA1416C-4D74-4B56-8504-59BC4BC80DCF}" destId="{A13AB8B9-3224-4515-B033-C6410B9D5441}" srcOrd="1" destOrd="0" presId="urn:microsoft.com/office/officeart/2005/8/layout/cycle2"/>
    <dgm:cxn modelId="{81DE86B5-E009-4DD8-BECF-7E841F2780C4}" type="presOf" srcId="{6113C6EB-8D84-408C-BEF7-2FEA71A7E70B}" destId="{8FF334CB-EF66-49BF-B084-98A613458D8F}" srcOrd="1" destOrd="0" presId="urn:microsoft.com/office/officeart/2005/8/layout/cycle2"/>
    <dgm:cxn modelId="{B548F582-CAC1-423A-B4C1-97D7F3DE2F95}" srcId="{76CC02F7-19F1-4CB1-9481-5070429BA288}" destId="{1D99599E-435A-4F91-9D92-3E38BD54B89D}" srcOrd="3" destOrd="0" parTransId="{9B86478F-9CBD-4BB8-8437-50319A43B815}" sibTransId="{6113C6EB-8D84-408C-BEF7-2FEA71A7E70B}"/>
    <dgm:cxn modelId="{0FD65CD4-FD1C-44C1-9B2A-F122872FA16B}" type="presOf" srcId="{375FBBCC-B8C6-4034-A204-700AD8A92691}" destId="{9AEE7D6C-C0E7-4C71-A511-AADD82C767C4}" srcOrd="0" destOrd="0" presId="urn:microsoft.com/office/officeart/2005/8/layout/cycle2"/>
    <dgm:cxn modelId="{53F3E710-94B2-44A5-89DD-FB68C22FBCF5}" type="presOf" srcId="{76CC02F7-19F1-4CB1-9481-5070429BA288}" destId="{1B285863-36C4-4976-8992-9CE42B53B136}" srcOrd="0" destOrd="0" presId="urn:microsoft.com/office/officeart/2005/8/layout/cycle2"/>
    <dgm:cxn modelId="{0A0CE80F-0527-45ED-9A97-68B38D7AD6AF}" type="presOf" srcId="{6A189E22-0411-4830-A042-5001B3533257}" destId="{56D422B7-0391-4978-B984-7106A1D3F8A4}" srcOrd="0" destOrd="0" presId="urn:microsoft.com/office/officeart/2005/8/layout/cycle2"/>
    <dgm:cxn modelId="{DBABCCB3-E624-4361-90FA-95AF673CE54D}" srcId="{76CC02F7-19F1-4CB1-9481-5070429BA288}" destId="{6A189E22-0411-4830-A042-5001B3533257}" srcOrd="0" destOrd="0" parTransId="{7B3C5322-F886-4152-BB50-3879C598FD1F}" sibTransId="{A8C45C2C-0D07-49E0-A9EC-4B1017A57141}"/>
    <dgm:cxn modelId="{1C831149-49F1-48C8-B82D-CADDF76B07EC}" type="presOf" srcId="{A8C45C2C-0D07-49E0-A9EC-4B1017A57141}" destId="{9E404BF2-82F2-4545-805D-47F8BEFB063A}" srcOrd="1" destOrd="0" presId="urn:microsoft.com/office/officeart/2005/8/layout/cycle2"/>
    <dgm:cxn modelId="{27B851A4-2E71-476E-AEC0-9A7F850114B0}" srcId="{76CC02F7-19F1-4CB1-9481-5070429BA288}" destId="{348502C4-EB71-4C7C-9025-6DBD636E606B}" srcOrd="1" destOrd="0" parTransId="{5B9E3152-417C-40B5-B9CB-36702FD959DA}" sibTransId="{A31AA6F5-0E99-4FAB-B4B3-69A927CF7378}"/>
    <dgm:cxn modelId="{9A5CA64D-3671-42F0-A9D8-C393F4C0910D}" type="presOf" srcId="{A11301C0-DF58-48EE-83F3-D3EFD042AAC8}" destId="{5F0D58B5-2803-4716-B630-0E95F359C4FE}" srcOrd="0" destOrd="0" presId="urn:microsoft.com/office/officeart/2005/8/layout/cycle2"/>
    <dgm:cxn modelId="{A5E99E65-9E3E-4C22-AAAA-2FD1A7FB6767}" type="presOf" srcId="{A11301C0-DF58-48EE-83F3-D3EFD042AAC8}" destId="{A65A39BA-78B2-47C6-B301-A98F9C38494F}" srcOrd="1" destOrd="0" presId="urn:microsoft.com/office/officeart/2005/8/layout/cycle2"/>
    <dgm:cxn modelId="{805D85AC-BCC3-4C7D-A99F-86E7CE8A9F05}" type="presParOf" srcId="{1B285863-36C4-4976-8992-9CE42B53B136}" destId="{56D422B7-0391-4978-B984-7106A1D3F8A4}" srcOrd="0" destOrd="0" presId="urn:microsoft.com/office/officeart/2005/8/layout/cycle2"/>
    <dgm:cxn modelId="{E79F26F8-0B6C-461C-A1BC-7526C9784AFC}" type="presParOf" srcId="{1B285863-36C4-4976-8992-9CE42B53B136}" destId="{7BD2E1B8-C5CF-40C3-ADBF-C9CA35BFF004}" srcOrd="1" destOrd="0" presId="urn:microsoft.com/office/officeart/2005/8/layout/cycle2"/>
    <dgm:cxn modelId="{AEB3318E-BFE4-4B24-8E00-8BDE2C1579D5}" type="presParOf" srcId="{7BD2E1B8-C5CF-40C3-ADBF-C9CA35BFF004}" destId="{9E404BF2-82F2-4545-805D-47F8BEFB063A}" srcOrd="0" destOrd="0" presId="urn:microsoft.com/office/officeart/2005/8/layout/cycle2"/>
    <dgm:cxn modelId="{9E1FEFE3-2A11-4AB2-9A74-53608EC86716}" type="presParOf" srcId="{1B285863-36C4-4976-8992-9CE42B53B136}" destId="{1E2AE7FB-7B6A-4F3D-A963-4099CF87CED9}" srcOrd="2" destOrd="0" presId="urn:microsoft.com/office/officeart/2005/8/layout/cycle2"/>
    <dgm:cxn modelId="{DCB23386-6567-49E7-A9C0-3EF832F2B746}" type="presParOf" srcId="{1B285863-36C4-4976-8992-9CE42B53B136}" destId="{933B063A-2FA1-4E95-B84D-3D28E9CBDA9E}" srcOrd="3" destOrd="0" presId="urn:microsoft.com/office/officeart/2005/8/layout/cycle2"/>
    <dgm:cxn modelId="{59AE3DFF-299E-46CB-9861-5B8EBBE62C0B}" type="presParOf" srcId="{933B063A-2FA1-4E95-B84D-3D28E9CBDA9E}" destId="{DC844CF9-DAF6-4E16-BDD4-466C30401583}" srcOrd="0" destOrd="0" presId="urn:microsoft.com/office/officeart/2005/8/layout/cycle2"/>
    <dgm:cxn modelId="{97C14007-991B-4BA1-B19F-6C4C207CAEE5}" type="presParOf" srcId="{1B285863-36C4-4976-8992-9CE42B53B136}" destId="{9AEE7D6C-C0E7-4C71-A511-AADD82C767C4}" srcOrd="4" destOrd="0" presId="urn:microsoft.com/office/officeart/2005/8/layout/cycle2"/>
    <dgm:cxn modelId="{4ABB69D3-FB26-44EB-8E54-2A3F50671DA8}" type="presParOf" srcId="{1B285863-36C4-4976-8992-9CE42B53B136}" destId="{5F0D58B5-2803-4716-B630-0E95F359C4FE}" srcOrd="5" destOrd="0" presId="urn:microsoft.com/office/officeart/2005/8/layout/cycle2"/>
    <dgm:cxn modelId="{59D52125-EE19-42DE-AB3B-FBB3238E356B}" type="presParOf" srcId="{5F0D58B5-2803-4716-B630-0E95F359C4FE}" destId="{A65A39BA-78B2-47C6-B301-A98F9C38494F}" srcOrd="0" destOrd="0" presId="urn:microsoft.com/office/officeart/2005/8/layout/cycle2"/>
    <dgm:cxn modelId="{E10B17C1-AE87-49AE-9AD1-95C9D9672998}" type="presParOf" srcId="{1B285863-36C4-4976-8992-9CE42B53B136}" destId="{C9065D53-9608-4CD6-85D9-E15D3411C43C}" srcOrd="6" destOrd="0" presId="urn:microsoft.com/office/officeart/2005/8/layout/cycle2"/>
    <dgm:cxn modelId="{E1E38A9D-33B3-47C3-A471-761CE92A8355}" type="presParOf" srcId="{1B285863-36C4-4976-8992-9CE42B53B136}" destId="{03E7A063-0E83-4233-BED9-033CE1FA2C07}" srcOrd="7" destOrd="0" presId="urn:microsoft.com/office/officeart/2005/8/layout/cycle2"/>
    <dgm:cxn modelId="{A54B3048-E65B-4804-A9B5-EAF951AD80EA}" type="presParOf" srcId="{03E7A063-0E83-4233-BED9-033CE1FA2C07}" destId="{8FF334CB-EF66-49BF-B084-98A613458D8F}" srcOrd="0" destOrd="0" presId="urn:microsoft.com/office/officeart/2005/8/layout/cycle2"/>
    <dgm:cxn modelId="{67E39D97-220B-4DBD-9374-F072999B6AEE}" type="presParOf" srcId="{1B285863-36C4-4976-8992-9CE42B53B136}" destId="{324C7100-4CD0-4D46-B014-236D4B8BC6B4}" srcOrd="8" destOrd="0" presId="urn:microsoft.com/office/officeart/2005/8/layout/cycle2"/>
    <dgm:cxn modelId="{86E72321-5E84-4581-BECC-1FEBE8088BF0}" type="presParOf" srcId="{1B285863-36C4-4976-8992-9CE42B53B136}" destId="{F6DEAE6B-A7CC-4638-8388-2E4DE46D0FAD}" srcOrd="9" destOrd="0" presId="urn:microsoft.com/office/officeart/2005/8/layout/cycle2"/>
    <dgm:cxn modelId="{5B44B448-9F15-4A99-A863-900B422FBEC1}" type="presParOf" srcId="{F6DEAE6B-A7CC-4638-8388-2E4DE46D0FAD}" destId="{A13AB8B9-3224-4515-B033-C6410B9D5441}"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99660-7090-4501-9E08-BB0CFD26C541}" type="doc">
      <dgm:prSet loTypeId="urn:microsoft.com/office/officeart/2005/8/layout/vList3" loCatId="list" qsTypeId="urn:microsoft.com/office/officeart/2005/8/quickstyle/simple1" qsCatId="simple" csTypeId="urn:microsoft.com/office/officeart/2005/8/colors/accent1_2" csCatId="accent1" phldr="1"/>
      <dgm:spPr/>
    </dgm:pt>
    <dgm:pt modelId="{6D7F0D47-789B-4090-B659-47E24CD3A3F4}">
      <dgm:prSet/>
      <dgm:spPr/>
      <dgm:t>
        <a:bodyPr/>
        <a:lstStyle/>
        <a:p>
          <a:pPr rtl="0"/>
          <a:r>
            <a:rPr lang="en-GB" dirty="0" smtClean="0">
              <a:solidFill>
                <a:schemeClr val="bg1"/>
              </a:solidFill>
              <a:effectLst/>
              <a:latin typeface="Arial" panose="020B0604020202020204" pitchFamily="34" charset="0"/>
              <a:cs typeface="Arial" panose="020B0604020202020204" pitchFamily="34" charset="0"/>
            </a:rPr>
            <a:t>Have wet and dirty nappies as expected by age (see chart over page) 		     </a:t>
          </a:r>
          <a:r>
            <a:rPr lang="en-GB" dirty="0" smtClean="0">
              <a:solidFill>
                <a:schemeClr val="bg1"/>
              </a:solidFill>
              <a:effectLst/>
              <a:latin typeface="Arial" panose="020B0604020202020204" pitchFamily="34" charset="0"/>
              <a:cs typeface="Arial" panose="020B0604020202020204" pitchFamily="34" charset="0"/>
              <a:sym typeface="Wingdings"/>
            </a:rPr>
            <a:t></a:t>
          </a:r>
          <a:endParaRPr lang="en-GB" dirty="0" smtClean="0">
            <a:solidFill>
              <a:schemeClr val="bg1"/>
            </a:solidFill>
            <a:effectLst/>
            <a:latin typeface="Arial" panose="020B0604020202020204" pitchFamily="34" charset="0"/>
            <a:cs typeface="Arial" panose="020B0604020202020204" pitchFamily="34" charset="0"/>
          </a:endParaRPr>
        </a:p>
      </dgm:t>
    </dgm:pt>
    <dgm:pt modelId="{9F6CCECA-D19E-46FB-B59D-461DBAFC0C9D}" type="parTrans" cxnId="{CE243CA7-4423-4F7A-A9BF-FF68676FF26E}">
      <dgm:prSet/>
      <dgm:spPr/>
      <dgm:t>
        <a:bodyPr/>
        <a:lstStyle/>
        <a:p>
          <a:endParaRPr lang="en-GB"/>
        </a:p>
      </dgm:t>
    </dgm:pt>
    <dgm:pt modelId="{B15E5F00-63F2-455E-AE6C-27AD24328B61}" type="sibTrans" cxnId="{CE243CA7-4423-4F7A-A9BF-FF68676FF26E}">
      <dgm:prSet/>
      <dgm:spPr/>
      <dgm:t>
        <a:bodyPr/>
        <a:lstStyle/>
        <a:p>
          <a:endParaRPr lang="en-GB"/>
        </a:p>
      </dgm:t>
    </dgm:pt>
    <dgm:pt modelId="{F3754371-BC2E-4753-A990-F54A4618FA46}">
      <dgm:prSet/>
      <dgm:spPr/>
      <dgm:t>
        <a:bodyPr/>
        <a:lstStyle/>
        <a:p>
          <a:pPr rtl="0"/>
          <a:r>
            <a:rPr lang="en-GB" dirty="0" smtClean="0">
              <a:solidFill>
                <a:schemeClr val="bg1"/>
              </a:solidFill>
              <a:effectLst/>
              <a:latin typeface="Arial" panose="020B0604020202020204" pitchFamily="34" charset="0"/>
              <a:cs typeface="Arial" panose="020B0604020202020204" pitchFamily="34" charset="0"/>
            </a:rPr>
            <a:t>At 3-4 days old and beyond audibly swallow  frequently during the feed 		    </a:t>
          </a:r>
          <a:r>
            <a:rPr lang="en-GB" dirty="0" smtClean="0">
              <a:solidFill>
                <a:schemeClr val="bg1"/>
              </a:solidFill>
              <a:effectLst/>
              <a:latin typeface="Arial" panose="020B0604020202020204" pitchFamily="34" charset="0"/>
              <a:cs typeface="Arial" panose="020B0604020202020204" pitchFamily="34" charset="0"/>
              <a:sym typeface="Wingdings"/>
            </a:rPr>
            <a:t></a:t>
          </a:r>
          <a:endParaRPr lang="en-GB" dirty="0" smtClean="0">
            <a:solidFill>
              <a:schemeClr val="bg1"/>
            </a:solidFill>
            <a:effectLst/>
            <a:latin typeface="Arial" panose="020B0604020202020204" pitchFamily="34" charset="0"/>
            <a:ea typeface="Calibri"/>
            <a:cs typeface="Arial" panose="020B0604020202020204" pitchFamily="34" charset="0"/>
          </a:endParaRPr>
        </a:p>
      </dgm:t>
    </dgm:pt>
    <dgm:pt modelId="{9B4BCA55-5EF3-4740-BBD6-A5169E712C76}" type="parTrans" cxnId="{255CB97E-65C2-4256-9F7F-134CA0600690}">
      <dgm:prSet/>
      <dgm:spPr/>
      <dgm:t>
        <a:bodyPr/>
        <a:lstStyle/>
        <a:p>
          <a:endParaRPr lang="en-GB"/>
        </a:p>
      </dgm:t>
    </dgm:pt>
    <dgm:pt modelId="{75B74583-AFFE-4BBB-84BD-7148C902D4A5}" type="sibTrans" cxnId="{255CB97E-65C2-4256-9F7F-134CA0600690}">
      <dgm:prSet/>
      <dgm:spPr/>
      <dgm:t>
        <a:bodyPr/>
        <a:lstStyle/>
        <a:p>
          <a:endParaRPr lang="en-GB"/>
        </a:p>
      </dgm:t>
    </dgm:pt>
    <dgm:pt modelId="{D445F2B5-8B5A-4EC8-BF6E-F892EB9BE24B}">
      <dgm:prSet/>
      <dgm:spPr/>
      <dgm:t>
        <a:bodyPr/>
        <a:lstStyle/>
        <a:p>
          <a:r>
            <a:rPr lang="en-GB" dirty="0" smtClean="0">
              <a:solidFill>
                <a:schemeClr val="bg1"/>
              </a:solidFill>
              <a:effectLst/>
              <a:latin typeface="Arial" panose="020B0604020202020204" pitchFamily="34" charset="0"/>
              <a:cs typeface="Arial" panose="020B0604020202020204" pitchFamily="34" charset="0"/>
            </a:rPr>
            <a:t>Feed for between 5 and 30 minutes at each feed 8-12 times over 24 hours		   </a:t>
          </a:r>
          <a:r>
            <a:rPr lang="en-GB" dirty="0" smtClean="0">
              <a:solidFill>
                <a:schemeClr val="bg1"/>
              </a:solidFill>
              <a:effectLst/>
              <a:latin typeface="Arial" panose="020B0604020202020204" pitchFamily="34" charset="0"/>
              <a:cs typeface="Arial" panose="020B0604020202020204" pitchFamily="34" charset="0"/>
              <a:sym typeface="Wingdings"/>
            </a:rPr>
            <a:t></a:t>
          </a:r>
          <a:endParaRPr lang="en-GB" dirty="0" smtClean="0">
            <a:solidFill>
              <a:schemeClr val="bg1"/>
            </a:solidFill>
            <a:effectLst/>
            <a:latin typeface="Arial" panose="020B0604020202020204" pitchFamily="34" charset="0"/>
            <a:cs typeface="Arial" panose="020B0604020202020204" pitchFamily="34" charset="0"/>
          </a:endParaRPr>
        </a:p>
      </dgm:t>
    </dgm:pt>
    <dgm:pt modelId="{815318AB-2C4C-4116-A4BC-5EFDF915ED3A}" type="parTrans" cxnId="{63DB2B8A-1B23-40D9-81EF-87E5DB53CFE9}">
      <dgm:prSet/>
      <dgm:spPr/>
      <dgm:t>
        <a:bodyPr/>
        <a:lstStyle/>
        <a:p>
          <a:endParaRPr lang="en-GB"/>
        </a:p>
      </dgm:t>
    </dgm:pt>
    <dgm:pt modelId="{6EB2FC12-594A-4D12-841C-F6DC11D807A7}" type="sibTrans" cxnId="{63DB2B8A-1B23-40D9-81EF-87E5DB53CFE9}">
      <dgm:prSet/>
      <dgm:spPr/>
      <dgm:t>
        <a:bodyPr/>
        <a:lstStyle/>
        <a:p>
          <a:endParaRPr lang="en-GB"/>
        </a:p>
      </dgm:t>
    </dgm:pt>
    <dgm:pt modelId="{576BD86A-EC4F-4B88-BB93-749D079D899A}">
      <dgm:prSet/>
      <dgm:spPr/>
      <dgm:t>
        <a:bodyPr/>
        <a:lstStyle/>
        <a:p>
          <a:pPr rtl="0"/>
          <a:r>
            <a:rPr lang="en-GB" dirty="0" smtClean="0">
              <a:solidFill>
                <a:schemeClr val="bg1"/>
              </a:solidFill>
              <a:effectLst/>
              <a:latin typeface="Arial" panose="020B0604020202020204" pitchFamily="34" charset="0"/>
              <a:cs typeface="Arial" panose="020B0604020202020204" pitchFamily="34" charset="0"/>
            </a:rPr>
            <a:t>Show no yellow discolouring of skin or eyes </a:t>
          </a:r>
          <a:r>
            <a:rPr lang="en-GB" dirty="0" smtClean="0">
              <a:solidFill>
                <a:schemeClr val="bg1"/>
              </a:solidFill>
              <a:effectLst/>
              <a:latin typeface="Arial" panose="020B0604020202020204" pitchFamily="34" charset="0"/>
              <a:cs typeface="Arial" panose="020B0604020202020204" pitchFamily="34" charset="0"/>
              <a:sym typeface="Wingdings"/>
            </a:rPr>
            <a:t></a:t>
          </a:r>
          <a:endParaRPr lang="en-GB" dirty="0" smtClean="0">
            <a:solidFill>
              <a:schemeClr val="bg1"/>
            </a:solidFill>
            <a:effectLst/>
            <a:latin typeface="Arial" panose="020B0604020202020204" pitchFamily="34" charset="0"/>
            <a:cs typeface="Arial" panose="020B0604020202020204" pitchFamily="34" charset="0"/>
          </a:endParaRPr>
        </a:p>
      </dgm:t>
    </dgm:pt>
    <dgm:pt modelId="{B2664D21-6F94-4534-B668-46CB00A1355E}" type="parTrans" cxnId="{B1FD604D-2197-4363-8C7C-BDA3EE472CD7}">
      <dgm:prSet/>
      <dgm:spPr/>
      <dgm:t>
        <a:bodyPr/>
        <a:lstStyle/>
        <a:p>
          <a:endParaRPr lang="en-GB"/>
        </a:p>
      </dgm:t>
    </dgm:pt>
    <dgm:pt modelId="{513935FC-0C5B-4FEA-9711-D03E39079648}" type="sibTrans" cxnId="{B1FD604D-2197-4363-8C7C-BDA3EE472CD7}">
      <dgm:prSet/>
      <dgm:spPr/>
      <dgm:t>
        <a:bodyPr/>
        <a:lstStyle/>
        <a:p>
          <a:endParaRPr lang="en-GB"/>
        </a:p>
      </dgm:t>
    </dgm:pt>
    <dgm:pt modelId="{38684550-3101-41D6-B59D-AD4348F04ADE}">
      <dgm:prSet/>
      <dgm:spPr/>
      <dgm:t>
        <a:bodyPr/>
        <a:lstStyle/>
        <a:p>
          <a:pPr rtl="0"/>
          <a:r>
            <a:rPr lang="en-GB" dirty="0" smtClean="0">
              <a:solidFill>
                <a:schemeClr val="bg1"/>
              </a:solidFill>
              <a:effectLst/>
              <a:latin typeface="Arial" panose="020B0604020202020204" pitchFamily="34" charset="0"/>
              <a:cs typeface="Arial" panose="020B0604020202020204" pitchFamily="34" charset="0"/>
            </a:rPr>
            <a:t>Finish the feed herself			       </a:t>
          </a:r>
          <a:r>
            <a:rPr lang="en-GB" dirty="0" smtClean="0">
              <a:solidFill>
                <a:schemeClr val="bg1"/>
              </a:solidFill>
              <a:effectLst/>
              <a:latin typeface="Arial" panose="020B0604020202020204" pitchFamily="34" charset="0"/>
              <a:cs typeface="Arial" panose="020B0604020202020204" pitchFamily="34" charset="0"/>
              <a:sym typeface="Wingdings"/>
            </a:rPr>
            <a:t></a:t>
          </a:r>
          <a:r>
            <a:rPr lang="en-GB" dirty="0" smtClean="0">
              <a:solidFill>
                <a:schemeClr val="bg1"/>
              </a:solidFill>
              <a:effectLst/>
              <a:latin typeface="Arial" panose="020B0604020202020204" pitchFamily="34" charset="0"/>
              <a:cs typeface="Arial" panose="020B0604020202020204" pitchFamily="34" charset="0"/>
            </a:rPr>
            <a:t> </a:t>
          </a:r>
        </a:p>
      </dgm:t>
    </dgm:pt>
    <dgm:pt modelId="{99AC3A46-1488-4425-99A1-61E1CC39BBBA}" type="parTrans" cxnId="{769D0803-75CE-4E4F-809D-22053D849BB4}">
      <dgm:prSet/>
      <dgm:spPr/>
      <dgm:t>
        <a:bodyPr/>
        <a:lstStyle/>
        <a:p>
          <a:endParaRPr lang="en-GB"/>
        </a:p>
      </dgm:t>
    </dgm:pt>
    <dgm:pt modelId="{31375D33-533E-4938-BDA0-89E01F171459}" type="sibTrans" cxnId="{769D0803-75CE-4E4F-809D-22053D849BB4}">
      <dgm:prSet/>
      <dgm:spPr/>
      <dgm:t>
        <a:bodyPr/>
        <a:lstStyle/>
        <a:p>
          <a:endParaRPr lang="en-GB"/>
        </a:p>
      </dgm:t>
    </dgm:pt>
    <dgm:pt modelId="{5B148F20-1B21-452B-BF3A-F244144493CE}">
      <dgm:prSet/>
      <dgm:spPr/>
      <dgm:t>
        <a:bodyPr/>
        <a:lstStyle/>
        <a:p>
          <a:pPr rtl="0"/>
          <a:r>
            <a:rPr lang="en-GB" dirty="0" smtClean="0">
              <a:solidFill>
                <a:schemeClr val="bg1"/>
              </a:solidFill>
              <a:effectLst/>
              <a:latin typeface="Arial" panose="020B0604020202020204" pitchFamily="34" charset="0"/>
              <a:cs typeface="Arial" panose="020B0604020202020204" pitchFamily="34" charset="0"/>
            </a:rPr>
            <a:t>Appear generally calm and relaxed whist feeding and  content after most feeds	   </a:t>
          </a:r>
          <a:r>
            <a:rPr lang="en-GB" dirty="0" smtClean="0">
              <a:solidFill>
                <a:schemeClr val="bg1"/>
              </a:solidFill>
              <a:effectLst/>
              <a:latin typeface="Arial" panose="020B0604020202020204" pitchFamily="34" charset="0"/>
              <a:cs typeface="Arial" panose="020B0604020202020204" pitchFamily="34" charset="0"/>
              <a:sym typeface="Wingdings"/>
            </a:rPr>
            <a:t></a:t>
          </a:r>
          <a:endParaRPr lang="en-GB" dirty="0" smtClean="0">
            <a:solidFill>
              <a:schemeClr val="bg1"/>
            </a:solidFill>
            <a:effectLst/>
            <a:latin typeface="Arial" panose="020B0604020202020204" pitchFamily="34" charset="0"/>
            <a:cs typeface="Arial" panose="020B0604020202020204" pitchFamily="34" charset="0"/>
          </a:endParaRPr>
        </a:p>
      </dgm:t>
    </dgm:pt>
    <dgm:pt modelId="{AEB7F2B9-252E-4D49-BAE4-8656D6BA62BD}" type="sibTrans" cxnId="{4465BDCC-5553-49D7-9FDE-B34AADFDD4F1}">
      <dgm:prSet/>
      <dgm:spPr/>
      <dgm:t>
        <a:bodyPr/>
        <a:lstStyle/>
        <a:p>
          <a:endParaRPr lang="en-GB"/>
        </a:p>
      </dgm:t>
    </dgm:pt>
    <dgm:pt modelId="{F0A90F9F-B192-4612-A2B9-4DF8DEF37B2E}" type="parTrans" cxnId="{4465BDCC-5553-49D7-9FDE-B34AADFDD4F1}">
      <dgm:prSet/>
      <dgm:spPr/>
      <dgm:t>
        <a:bodyPr/>
        <a:lstStyle/>
        <a:p>
          <a:endParaRPr lang="en-GB"/>
        </a:p>
      </dgm:t>
    </dgm:pt>
    <dgm:pt modelId="{A3DECF00-DC8D-4469-AEBC-51C119223A0B}" type="pres">
      <dgm:prSet presAssocID="{60499660-7090-4501-9E08-BB0CFD26C541}" presName="linearFlow" presStyleCnt="0">
        <dgm:presLayoutVars>
          <dgm:dir/>
          <dgm:resizeHandles val="exact"/>
        </dgm:presLayoutVars>
      </dgm:prSet>
      <dgm:spPr/>
    </dgm:pt>
    <dgm:pt modelId="{FF1B384E-7CE9-4F8C-8FE3-C539497E95F0}" type="pres">
      <dgm:prSet presAssocID="{D445F2B5-8B5A-4EC8-BF6E-F892EB9BE24B}" presName="composite" presStyleCnt="0"/>
      <dgm:spPr/>
    </dgm:pt>
    <dgm:pt modelId="{D79116A1-EBF1-4FC9-A783-52FE9BE6D759}" type="pres">
      <dgm:prSet presAssocID="{D445F2B5-8B5A-4EC8-BF6E-F892EB9BE24B}" presName="imgShp" presStyleLbl="fgImgPlace1" presStyleIdx="0" presStyleCnt="6"/>
      <dgm:spPr>
        <a:blipFill rotWithShape="1">
          <a:blip xmlns:r="http://schemas.openxmlformats.org/officeDocument/2006/relationships" r:embed="rId1"/>
          <a:stretch>
            <a:fillRect/>
          </a:stretch>
        </a:blipFill>
      </dgm:spPr>
    </dgm:pt>
    <dgm:pt modelId="{289F699B-9B1A-4494-9497-23DD381590D3}" type="pres">
      <dgm:prSet presAssocID="{D445F2B5-8B5A-4EC8-BF6E-F892EB9BE24B}" presName="txShp" presStyleLbl="node1" presStyleIdx="0" presStyleCnt="6">
        <dgm:presLayoutVars>
          <dgm:bulletEnabled val="1"/>
        </dgm:presLayoutVars>
      </dgm:prSet>
      <dgm:spPr/>
      <dgm:t>
        <a:bodyPr/>
        <a:lstStyle/>
        <a:p>
          <a:endParaRPr lang="en-GB"/>
        </a:p>
      </dgm:t>
    </dgm:pt>
    <dgm:pt modelId="{DF3A3944-6599-4BE1-95E7-1067E986CBC2}" type="pres">
      <dgm:prSet presAssocID="{6EB2FC12-594A-4D12-841C-F6DC11D807A7}" presName="spacing" presStyleCnt="0"/>
      <dgm:spPr/>
    </dgm:pt>
    <dgm:pt modelId="{BB5494A0-C785-4AF9-B9AD-9BCAD76C4A7D}" type="pres">
      <dgm:prSet presAssocID="{5B148F20-1B21-452B-BF3A-F244144493CE}" presName="composite" presStyleCnt="0"/>
      <dgm:spPr/>
    </dgm:pt>
    <dgm:pt modelId="{B113D162-ADBF-4AC5-9E12-F5DAB1480452}" type="pres">
      <dgm:prSet presAssocID="{5B148F20-1B21-452B-BF3A-F244144493CE}" presName="imgShp" presStyleLbl="fgImgPlace1" presStyleIdx="1" presStyleCnt="6"/>
      <dgm:spPr>
        <a:blipFill rotWithShape="1">
          <a:blip xmlns:r="http://schemas.openxmlformats.org/officeDocument/2006/relationships" r:embed="rId2"/>
          <a:stretch>
            <a:fillRect/>
          </a:stretch>
        </a:blipFill>
      </dgm:spPr>
    </dgm:pt>
    <dgm:pt modelId="{5BD018E7-BEE6-4779-9485-1AE130D80AD5}" type="pres">
      <dgm:prSet presAssocID="{5B148F20-1B21-452B-BF3A-F244144493CE}" presName="txShp" presStyleLbl="node1" presStyleIdx="1" presStyleCnt="6">
        <dgm:presLayoutVars>
          <dgm:bulletEnabled val="1"/>
        </dgm:presLayoutVars>
      </dgm:prSet>
      <dgm:spPr/>
      <dgm:t>
        <a:bodyPr/>
        <a:lstStyle/>
        <a:p>
          <a:endParaRPr lang="en-GB"/>
        </a:p>
      </dgm:t>
    </dgm:pt>
    <dgm:pt modelId="{0BC3E921-1726-4310-8335-01CBC3DD2A6D}" type="pres">
      <dgm:prSet presAssocID="{AEB7F2B9-252E-4D49-BAE4-8656D6BA62BD}" presName="spacing" presStyleCnt="0"/>
      <dgm:spPr/>
    </dgm:pt>
    <dgm:pt modelId="{8E925548-074C-489E-B797-1B51598F36FD}" type="pres">
      <dgm:prSet presAssocID="{F3754371-BC2E-4753-A990-F54A4618FA46}" presName="composite" presStyleCnt="0"/>
      <dgm:spPr/>
    </dgm:pt>
    <dgm:pt modelId="{969A383E-CE67-49AC-8AD6-C7DC4184F29E}" type="pres">
      <dgm:prSet presAssocID="{F3754371-BC2E-4753-A990-F54A4618FA46}" presName="imgShp" presStyleLbl="fgImgPlace1" presStyleIdx="2" presStyleCnt="6"/>
      <dgm:spPr>
        <a:blipFill rotWithShape="1">
          <a:blip xmlns:r="http://schemas.openxmlformats.org/officeDocument/2006/relationships" r:embed="rId3"/>
          <a:stretch>
            <a:fillRect/>
          </a:stretch>
        </a:blipFill>
      </dgm:spPr>
    </dgm:pt>
    <dgm:pt modelId="{65B4D64E-CF2F-4838-A753-5C45633FCD96}" type="pres">
      <dgm:prSet presAssocID="{F3754371-BC2E-4753-A990-F54A4618FA46}" presName="txShp" presStyleLbl="node1" presStyleIdx="2" presStyleCnt="6">
        <dgm:presLayoutVars>
          <dgm:bulletEnabled val="1"/>
        </dgm:presLayoutVars>
      </dgm:prSet>
      <dgm:spPr/>
      <dgm:t>
        <a:bodyPr/>
        <a:lstStyle/>
        <a:p>
          <a:endParaRPr lang="en-GB"/>
        </a:p>
      </dgm:t>
    </dgm:pt>
    <dgm:pt modelId="{761B7E75-7FA1-4A28-8B8E-4182572B5FD3}" type="pres">
      <dgm:prSet presAssocID="{75B74583-AFFE-4BBB-84BD-7148C902D4A5}" presName="spacing" presStyleCnt="0"/>
      <dgm:spPr/>
    </dgm:pt>
    <dgm:pt modelId="{8F8A2CC0-57AB-4405-91C7-33C0D465CAD4}" type="pres">
      <dgm:prSet presAssocID="{6D7F0D47-789B-4090-B659-47E24CD3A3F4}" presName="composite" presStyleCnt="0"/>
      <dgm:spPr/>
    </dgm:pt>
    <dgm:pt modelId="{D008F52A-5E37-4630-B2FD-EE9392ABF6F7}" type="pres">
      <dgm:prSet presAssocID="{6D7F0D47-789B-4090-B659-47E24CD3A3F4}" presName="imgShp" presStyleLbl="fgImgPlace1" presStyleIdx="3" presStyleCnt="6"/>
      <dgm:spPr>
        <a:blipFill rotWithShape="1">
          <a:blip xmlns:r="http://schemas.openxmlformats.org/officeDocument/2006/relationships" r:embed="rId4"/>
          <a:stretch>
            <a:fillRect/>
          </a:stretch>
        </a:blipFill>
      </dgm:spPr>
    </dgm:pt>
    <dgm:pt modelId="{9F5F1C2C-5485-4AB6-8EA8-4C9B40830CB9}" type="pres">
      <dgm:prSet presAssocID="{6D7F0D47-789B-4090-B659-47E24CD3A3F4}" presName="txShp" presStyleLbl="node1" presStyleIdx="3" presStyleCnt="6">
        <dgm:presLayoutVars>
          <dgm:bulletEnabled val="1"/>
        </dgm:presLayoutVars>
      </dgm:prSet>
      <dgm:spPr/>
      <dgm:t>
        <a:bodyPr/>
        <a:lstStyle/>
        <a:p>
          <a:endParaRPr lang="en-GB"/>
        </a:p>
      </dgm:t>
    </dgm:pt>
    <dgm:pt modelId="{EA2AE713-F58A-434E-BDC5-48326513CE80}" type="pres">
      <dgm:prSet presAssocID="{B15E5F00-63F2-455E-AE6C-27AD24328B61}" presName="spacing" presStyleCnt="0"/>
      <dgm:spPr/>
    </dgm:pt>
    <dgm:pt modelId="{A9FE30CE-8444-4387-BAB7-B24BDD2BC8E1}" type="pres">
      <dgm:prSet presAssocID="{38684550-3101-41D6-B59D-AD4348F04ADE}" presName="composite" presStyleCnt="0"/>
      <dgm:spPr/>
    </dgm:pt>
    <dgm:pt modelId="{21DFDD00-D0B1-4234-8C65-6319A36B181C}" type="pres">
      <dgm:prSet presAssocID="{38684550-3101-41D6-B59D-AD4348F04ADE}" presName="imgShp" presStyleLbl="fgImgPlace1" presStyleIdx="4" presStyleCnt="6"/>
      <dgm:spPr>
        <a:blipFill rotWithShape="1">
          <a:blip xmlns:r="http://schemas.openxmlformats.org/officeDocument/2006/relationships" r:embed="rId5"/>
          <a:stretch>
            <a:fillRect/>
          </a:stretch>
        </a:blipFill>
      </dgm:spPr>
    </dgm:pt>
    <dgm:pt modelId="{0DA4C406-160B-4971-835E-73FDF7AABCE2}" type="pres">
      <dgm:prSet presAssocID="{38684550-3101-41D6-B59D-AD4348F04ADE}" presName="txShp" presStyleLbl="node1" presStyleIdx="4" presStyleCnt="6" custLinFactNeighborX="-917" custLinFactNeighborY="-4473">
        <dgm:presLayoutVars>
          <dgm:bulletEnabled val="1"/>
        </dgm:presLayoutVars>
      </dgm:prSet>
      <dgm:spPr/>
      <dgm:t>
        <a:bodyPr/>
        <a:lstStyle/>
        <a:p>
          <a:endParaRPr lang="en-GB"/>
        </a:p>
      </dgm:t>
    </dgm:pt>
    <dgm:pt modelId="{9C7D097A-63FF-4381-9E9F-7E95F0063214}" type="pres">
      <dgm:prSet presAssocID="{31375D33-533E-4938-BDA0-89E01F171459}" presName="spacing" presStyleCnt="0"/>
      <dgm:spPr/>
    </dgm:pt>
    <dgm:pt modelId="{DB93ADD6-FEA8-46C3-8052-13D59F3AA6A9}" type="pres">
      <dgm:prSet presAssocID="{576BD86A-EC4F-4B88-BB93-749D079D899A}" presName="composite" presStyleCnt="0"/>
      <dgm:spPr/>
    </dgm:pt>
    <dgm:pt modelId="{06A70BF7-A662-4D7C-BA76-87829D6B5917}" type="pres">
      <dgm:prSet presAssocID="{576BD86A-EC4F-4B88-BB93-749D079D899A}" presName="imgShp" presStyleLbl="fgImgPlace1" presStyleIdx="5" presStyleCnt="6"/>
      <dgm:spPr>
        <a:blipFill rotWithShape="1">
          <a:blip xmlns:r="http://schemas.openxmlformats.org/officeDocument/2006/relationships" r:embed="rId6"/>
          <a:stretch>
            <a:fillRect/>
          </a:stretch>
        </a:blipFill>
      </dgm:spPr>
    </dgm:pt>
    <dgm:pt modelId="{EFEA1965-DD93-4EBA-A04D-997537446F60}" type="pres">
      <dgm:prSet presAssocID="{576BD86A-EC4F-4B88-BB93-749D079D899A}" presName="txShp" presStyleLbl="node1" presStyleIdx="5" presStyleCnt="6">
        <dgm:presLayoutVars>
          <dgm:bulletEnabled val="1"/>
        </dgm:presLayoutVars>
      </dgm:prSet>
      <dgm:spPr/>
      <dgm:t>
        <a:bodyPr/>
        <a:lstStyle/>
        <a:p>
          <a:endParaRPr lang="en-GB"/>
        </a:p>
      </dgm:t>
    </dgm:pt>
  </dgm:ptLst>
  <dgm:cxnLst>
    <dgm:cxn modelId="{255CB97E-65C2-4256-9F7F-134CA0600690}" srcId="{60499660-7090-4501-9E08-BB0CFD26C541}" destId="{F3754371-BC2E-4753-A990-F54A4618FA46}" srcOrd="2" destOrd="0" parTransId="{9B4BCA55-5EF3-4740-BBD6-A5169E712C76}" sibTransId="{75B74583-AFFE-4BBB-84BD-7148C902D4A5}"/>
    <dgm:cxn modelId="{CE243CA7-4423-4F7A-A9BF-FF68676FF26E}" srcId="{60499660-7090-4501-9E08-BB0CFD26C541}" destId="{6D7F0D47-789B-4090-B659-47E24CD3A3F4}" srcOrd="3" destOrd="0" parTransId="{9F6CCECA-D19E-46FB-B59D-461DBAFC0C9D}" sibTransId="{B15E5F00-63F2-455E-AE6C-27AD24328B61}"/>
    <dgm:cxn modelId="{63DB2B8A-1B23-40D9-81EF-87E5DB53CFE9}" srcId="{60499660-7090-4501-9E08-BB0CFD26C541}" destId="{D445F2B5-8B5A-4EC8-BF6E-F892EB9BE24B}" srcOrd="0" destOrd="0" parTransId="{815318AB-2C4C-4116-A4BC-5EFDF915ED3A}" sibTransId="{6EB2FC12-594A-4D12-841C-F6DC11D807A7}"/>
    <dgm:cxn modelId="{92641B94-E84A-4F62-ABC9-614C67285FDC}" type="presOf" srcId="{576BD86A-EC4F-4B88-BB93-749D079D899A}" destId="{EFEA1965-DD93-4EBA-A04D-997537446F60}" srcOrd="0" destOrd="0" presId="urn:microsoft.com/office/officeart/2005/8/layout/vList3"/>
    <dgm:cxn modelId="{769D0803-75CE-4E4F-809D-22053D849BB4}" srcId="{60499660-7090-4501-9E08-BB0CFD26C541}" destId="{38684550-3101-41D6-B59D-AD4348F04ADE}" srcOrd="4" destOrd="0" parTransId="{99AC3A46-1488-4425-99A1-61E1CC39BBBA}" sibTransId="{31375D33-533E-4938-BDA0-89E01F171459}"/>
    <dgm:cxn modelId="{6477BE4B-1C90-4288-AFD5-F82277894BE5}" type="presOf" srcId="{6D7F0D47-789B-4090-B659-47E24CD3A3F4}" destId="{9F5F1C2C-5485-4AB6-8EA8-4C9B40830CB9}" srcOrd="0" destOrd="0" presId="urn:microsoft.com/office/officeart/2005/8/layout/vList3"/>
    <dgm:cxn modelId="{567A5A8E-957B-4380-98A1-0F17DD173FAB}" type="presOf" srcId="{38684550-3101-41D6-B59D-AD4348F04ADE}" destId="{0DA4C406-160B-4971-835E-73FDF7AABCE2}" srcOrd="0" destOrd="0" presId="urn:microsoft.com/office/officeart/2005/8/layout/vList3"/>
    <dgm:cxn modelId="{5B5666DD-E696-4C92-9D83-D2E0484A0980}" type="presOf" srcId="{5B148F20-1B21-452B-BF3A-F244144493CE}" destId="{5BD018E7-BEE6-4779-9485-1AE130D80AD5}" srcOrd="0" destOrd="0" presId="urn:microsoft.com/office/officeart/2005/8/layout/vList3"/>
    <dgm:cxn modelId="{94719A74-794D-43D2-B68C-2A104A86A9F9}" type="presOf" srcId="{F3754371-BC2E-4753-A990-F54A4618FA46}" destId="{65B4D64E-CF2F-4838-A753-5C45633FCD96}" srcOrd="0" destOrd="0" presId="urn:microsoft.com/office/officeart/2005/8/layout/vList3"/>
    <dgm:cxn modelId="{3B272F07-0448-4443-8FB1-4313628403C3}" type="presOf" srcId="{60499660-7090-4501-9E08-BB0CFD26C541}" destId="{A3DECF00-DC8D-4469-AEBC-51C119223A0B}" srcOrd="0" destOrd="0" presId="urn:microsoft.com/office/officeart/2005/8/layout/vList3"/>
    <dgm:cxn modelId="{596E5DBA-BAD9-4392-9970-F037D5DBBC15}" type="presOf" srcId="{D445F2B5-8B5A-4EC8-BF6E-F892EB9BE24B}" destId="{289F699B-9B1A-4494-9497-23DD381590D3}" srcOrd="0" destOrd="0" presId="urn:microsoft.com/office/officeart/2005/8/layout/vList3"/>
    <dgm:cxn modelId="{4465BDCC-5553-49D7-9FDE-B34AADFDD4F1}" srcId="{60499660-7090-4501-9E08-BB0CFD26C541}" destId="{5B148F20-1B21-452B-BF3A-F244144493CE}" srcOrd="1" destOrd="0" parTransId="{F0A90F9F-B192-4612-A2B9-4DF8DEF37B2E}" sibTransId="{AEB7F2B9-252E-4D49-BAE4-8656D6BA62BD}"/>
    <dgm:cxn modelId="{B1FD604D-2197-4363-8C7C-BDA3EE472CD7}" srcId="{60499660-7090-4501-9E08-BB0CFD26C541}" destId="{576BD86A-EC4F-4B88-BB93-749D079D899A}" srcOrd="5" destOrd="0" parTransId="{B2664D21-6F94-4534-B668-46CB00A1355E}" sibTransId="{513935FC-0C5B-4FEA-9711-D03E39079648}"/>
    <dgm:cxn modelId="{54D54B79-B2FA-47AE-95D1-B62004CFB5BF}" type="presParOf" srcId="{A3DECF00-DC8D-4469-AEBC-51C119223A0B}" destId="{FF1B384E-7CE9-4F8C-8FE3-C539497E95F0}" srcOrd="0" destOrd="0" presId="urn:microsoft.com/office/officeart/2005/8/layout/vList3"/>
    <dgm:cxn modelId="{FA133F51-B740-4175-9BE4-877BB702F8FD}" type="presParOf" srcId="{FF1B384E-7CE9-4F8C-8FE3-C539497E95F0}" destId="{D79116A1-EBF1-4FC9-A783-52FE9BE6D759}" srcOrd="0" destOrd="0" presId="urn:microsoft.com/office/officeart/2005/8/layout/vList3"/>
    <dgm:cxn modelId="{E6C077AE-86FD-4EC3-AF53-AFE9E33DBBDB}" type="presParOf" srcId="{FF1B384E-7CE9-4F8C-8FE3-C539497E95F0}" destId="{289F699B-9B1A-4494-9497-23DD381590D3}" srcOrd="1" destOrd="0" presId="urn:microsoft.com/office/officeart/2005/8/layout/vList3"/>
    <dgm:cxn modelId="{C545B689-2AA6-4009-A1EA-CF563360CDFF}" type="presParOf" srcId="{A3DECF00-DC8D-4469-AEBC-51C119223A0B}" destId="{DF3A3944-6599-4BE1-95E7-1067E986CBC2}" srcOrd="1" destOrd="0" presId="urn:microsoft.com/office/officeart/2005/8/layout/vList3"/>
    <dgm:cxn modelId="{B8C98EC3-9598-4D41-AE80-330E9254E53E}" type="presParOf" srcId="{A3DECF00-DC8D-4469-AEBC-51C119223A0B}" destId="{BB5494A0-C785-4AF9-B9AD-9BCAD76C4A7D}" srcOrd="2" destOrd="0" presId="urn:microsoft.com/office/officeart/2005/8/layout/vList3"/>
    <dgm:cxn modelId="{7F6C66C4-24A7-4A16-8E6F-0F2ADCFB7FA2}" type="presParOf" srcId="{BB5494A0-C785-4AF9-B9AD-9BCAD76C4A7D}" destId="{B113D162-ADBF-4AC5-9E12-F5DAB1480452}" srcOrd="0" destOrd="0" presId="urn:microsoft.com/office/officeart/2005/8/layout/vList3"/>
    <dgm:cxn modelId="{93A83C4B-5441-48B8-A152-812583369DF5}" type="presParOf" srcId="{BB5494A0-C785-4AF9-B9AD-9BCAD76C4A7D}" destId="{5BD018E7-BEE6-4779-9485-1AE130D80AD5}" srcOrd="1" destOrd="0" presId="urn:microsoft.com/office/officeart/2005/8/layout/vList3"/>
    <dgm:cxn modelId="{4BF86870-00D7-4C44-9E0F-02AD51FFAB8B}" type="presParOf" srcId="{A3DECF00-DC8D-4469-AEBC-51C119223A0B}" destId="{0BC3E921-1726-4310-8335-01CBC3DD2A6D}" srcOrd="3" destOrd="0" presId="urn:microsoft.com/office/officeart/2005/8/layout/vList3"/>
    <dgm:cxn modelId="{C316F6F9-9C9B-484C-AD2B-24D5990DF777}" type="presParOf" srcId="{A3DECF00-DC8D-4469-AEBC-51C119223A0B}" destId="{8E925548-074C-489E-B797-1B51598F36FD}" srcOrd="4" destOrd="0" presId="urn:microsoft.com/office/officeart/2005/8/layout/vList3"/>
    <dgm:cxn modelId="{0EB2FAFC-F064-403B-B459-5B648204AB77}" type="presParOf" srcId="{8E925548-074C-489E-B797-1B51598F36FD}" destId="{969A383E-CE67-49AC-8AD6-C7DC4184F29E}" srcOrd="0" destOrd="0" presId="urn:microsoft.com/office/officeart/2005/8/layout/vList3"/>
    <dgm:cxn modelId="{5C2F0E63-860F-4A18-A2E1-FF7FB8844D58}" type="presParOf" srcId="{8E925548-074C-489E-B797-1B51598F36FD}" destId="{65B4D64E-CF2F-4838-A753-5C45633FCD96}" srcOrd="1" destOrd="0" presId="urn:microsoft.com/office/officeart/2005/8/layout/vList3"/>
    <dgm:cxn modelId="{338EF4EC-6DAF-4054-8CD1-8354C3BE5139}" type="presParOf" srcId="{A3DECF00-DC8D-4469-AEBC-51C119223A0B}" destId="{761B7E75-7FA1-4A28-8B8E-4182572B5FD3}" srcOrd="5" destOrd="0" presId="urn:microsoft.com/office/officeart/2005/8/layout/vList3"/>
    <dgm:cxn modelId="{3E51FB75-0489-450E-B144-60D25EE69D7A}" type="presParOf" srcId="{A3DECF00-DC8D-4469-AEBC-51C119223A0B}" destId="{8F8A2CC0-57AB-4405-91C7-33C0D465CAD4}" srcOrd="6" destOrd="0" presId="urn:microsoft.com/office/officeart/2005/8/layout/vList3"/>
    <dgm:cxn modelId="{A7C96F46-D294-4DCD-AE6D-19FB428A7624}" type="presParOf" srcId="{8F8A2CC0-57AB-4405-91C7-33C0D465CAD4}" destId="{D008F52A-5E37-4630-B2FD-EE9392ABF6F7}" srcOrd="0" destOrd="0" presId="urn:microsoft.com/office/officeart/2005/8/layout/vList3"/>
    <dgm:cxn modelId="{1AE9B0DF-46CC-4E99-A45F-2BC3052B1431}" type="presParOf" srcId="{8F8A2CC0-57AB-4405-91C7-33C0D465CAD4}" destId="{9F5F1C2C-5485-4AB6-8EA8-4C9B40830CB9}" srcOrd="1" destOrd="0" presId="urn:microsoft.com/office/officeart/2005/8/layout/vList3"/>
    <dgm:cxn modelId="{C077309F-308B-4C50-BB5A-04EBF9E75FF1}" type="presParOf" srcId="{A3DECF00-DC8D-4469-AEBC-51C119223A0B}" destId="{EA2AE713-F58A-434E-BDC5-48326513CE80}" srcOrd="7" destOrd="0" presId="urn:microsoft.com/office/officeart/2005/8/layout/vList3"/>
    <dgm:cxn modelId="{5E10DDF0-9625-46D5-865D-C2D799F56106}" type="presParOf" srcId="{A3DECF00-DC8D-4469-AEBC-51C119223A0B}" destId="{A9FE30CE-8444-4387-BAB7-B24BDD2BC8E1}" srcOrd="8" destOrd="0" presId="urn:microsoft.com/office/officeart/2005/8/layout/vList3"/>
    <dgm:cxn modelId="{BEAED2C1-06A2-48C2-A385-CE90408B83CD}" type="presParOf" srcId="{A9FE30CE-8444-4387-BAB7-B24BDD2BC8E1}" destId="{21DFDD00-D0B1-4234-8C65-6319A36B181C}" srcOrd="0" destOrd="0" presId="urn:microsoft.com/office/officeart/2005/8/layout/vList3"/>
    <dgm:cxn modelId="{286D527A-6399-4603-88E7-EFAFBA262B57}" type="presParOf" srcId="{A9FE30CE-8444-4387-BAB7-B24BDD2BC8E1}" destId="{0DA4C406-160B-4971-835E-73FDF7AABCE2}" srcOrd="1" destOrd="0" presId="urn:microsoft.com/office/officeart/2005/8/layout/vList3"/>
    <dgm:cxn modelId="{02CFDF70-ECDD-4FE8-B7D8-267A05E0D514}" type="presParOf" srcId="{A3DECF00-DC8D-4469-AEBC-51C119223A0B}" destId="{9C7D097A-63FF-4381-9E9F-7E95F0063214}" srcOrd="9" destOrd="0" presId="urn:microsoft.com/office/officeart/2005/8/layout/vList3"/>
    <dgm:cxn modelId="{9063581A-A7BF-42D6-9447-F070098191A5}" type="presParOf" srcId="{A3DECF00-DC8D-4469-AEBC-51C119223A0B}" destId="{DB93ADD6-FEA8-46C3-8052-13D59F3AA6A9}" srcOrd="10" destOrd="0" presId="urn:microsoft.com/office/officeart/2005/8/layout/vList3"/>
    <dgm:cxn modelId="{0317BED1-065A-40C5-9EFF-8E0DD7ECB527}" type="presParOf" srcId="{DB93ADD6-FEA8-46C3-8052-13D59F3AA6A9}" destId="{06A70BF7-A662-4D7C-BA76-87829D6B5917}" srcOrd="0" destOrd="0" presId="urn:microsoft.com/office/officeart/2005/8/layout/vList3"/>
    <dgm:cxn modelId="{CFC72E5B-04CA-4C07-A9DB-E46FC8BB8D4C}" type="presParOf" srcId="{DB93ADD6-FEA8-46C3-8052-13D59F3AA6A9}" destId="{EFEA1965-DD93-4EBA-A04D-997537446F6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E771F3-D2DF-4591-9A2B-8FAB72AF139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6C86ED3F-A44C-49A8-A4C4-4B1317CFA3C4}">
      <dgm:prSet phldrT="[Text]"/>
      <dgm:spPr/>
      <dgm:t>
        <a:bodyPr/>
        <a:lstStyle/>
        <a:p>
          <a:r>
            <a:rPr lang="en-GB" dirty="0" smtClean="0">
              <a:solidFill>
                <a:schemeClr val="bg1"/>
              </a:solidFill>
              <a:effectLst/>
              <a:latin typeface="Arial" panose="020B0604020202020204" pitchFamily="34" charset="0"/>
              <a:cs typeface="Arial" panose="020B0604020202020204" pitchFamily="34" charset="0"/>
            </a:rPr>
            <a:t>Your baby appears jaundiced (yellow discolouration of the skin) </a:t>
          </a:r>
          <a:endParaRPr lang="en-GB" dirty="0">
            <a:solidFill>
              <a:schemeClr val="bg1"/>
            </a:solidFill>
          </a:endParaRPr>
        </a:p>
      </dgm:t>
    </dgm:pt>
    <dgm:pt modelId="{CBF21721-39BE-4935-860A-7CF2C49B24EE}" type="parTrans" cxnId="{9031D25C-CAE7-47C3-81D4-C1B6301FFC94}">
      <dgm:prSet/>
      <dgm:spPr/>
      <dgm:t>
        <a:bodyPr/>
        <a:lstStyle/>
        <a:p>
          <a:endParaRPr lang="en-GB"/>
        </a:p>
      </dgm:t>
    </dgm:pt>
    <dgm:pt modelId="{32FE404A-0968-4D73-9939-CAAE95EB3EB6}" type="sibTrans" cxnId="{9031D25C-CAE7-47C3-81D4-C1B6301FFC94}">
      <dgm:prSet/>
      <dgm:spPr/>
      <dgm:t>
        <a:bodyPr/>
        <a:lstStyle/>
        <a:p>
          <a:endParaRPr lang="en-GB"/>
        </a:p>
      </dgm:t>
    </dgm:pt>
    <dgm:pt modelId="{272BBAE8-2813-4824-BEDE-69F8415D9634}">
      <dgm:prSet phldrT="[Text]"/>
      <dgm:spPr/>
      <dgm:t>
        <a:bodyPr/>
        <a:lstStyle/>
        <a:p>
          <a:r>
            <a:rPr lang="en-GB" dirty="0" smtClean="0">
              <a:solidFill>
                <a:schemeClr val="bg1"/>
              </a:solidFill>
              <a:effectLst/>
              <a:latin typeface="Arial" panose="020B0604020202020204" pitchFamily="34" charset="0"/>
              <a:cs typeface="Arial" panose="020B0604020202020204" pitchFamily="34" charset="0"/>
            </a:rPr>
            <a:t>Your baby is not having the wet and dirty nappies as explained </a:t>
          </a:r>
          <a:endParaRPr lang="en-GB" dirty="0">
            <a:solidFill>
              <a:schemeClr val="bg1"/>
            </a:solidFill>
          </a:endParaRPr>
        </a:p>
      </dgm:t>
    </dgm:pt>
    <dgm:pt modelId="{A759CC0F-34DE-4408-A785-DEA07161B17B}" type="parTrans" cxnId="{5EF5E542-0B45-4C80-ABAF-F8141AFAEDE4}">
      <dgm:prSet/>
      <dgm:spPr/>
      <dgm:t>
        <a:bodyPr/>
        <a:lstStyle/>
        <a:p>
          <a:endParaRPr lang="en-GB"/>
        </a:p>
      </dgm:t>
    </dgm:pt>
    <dgm:pt modelId="{9CF6D4F5-E264-493C-9848-5CCCA959CCF4}" type="sibTrans" cxnId="{5EF5E542-0B45-4C80-ABAF-F8141AFAEDE4}">
      <dgm:prSet/>
      <dgm:spPr/>
      <dgm:t>
        <a:bodyPr/>
        <a:lstStyle/>
        <a:p>
          <a:endParaRPr lang="en-GB"/>
        </a:p>
      </dgm:t>
    </dgm:pt>
    <dgm:pt modelId="{B3F2FC6A-7D9F-4E79-9B28-7A02C372B358}">
      <dgm:prSet phldrT="[Text]"/>
      <dgm:spPr/>
      <dgm:t>
        <a:bodyPr/>
        <a:lstStyle/>
        <a:p>
          <a:pPr rtl="0"/>
          <a:r>
            <a:rPr lang="en-GB" b="0" i="0" u="none" dirty="0" smtClean="0"/>
            <a:t>You think your baby needs a dummy or you feel you need to give your baby formula milk</a:t>
          </a:r>
          <a:endParaRPr lang="en-GB" dirty="0"/>
        </a:p>
      </dgm:t>
    </dgm:pt>
    <dgm:pt modelId="{AB1D6C3D-ADA8-4507-91C6-49B2C607386D}" type="parTrans" cxnId="{742E0511-13BD-4F62-A41B-FE2320A83A42}">
      <dgm:prSet/>
      <dgm:spPr/>
      <dgm:t>
        <a:bodyPr/>
        <a:lstStyle/>
        <a:p>
          <a:endParaRPr lang="en-GB"/>
        </a:p>
      </dgm:t>
    </dgm:pt>
    <dgm:pt modelId="{53B72852-540F-4FB7-93A2-8EA7662AD662}" type="sibTrans" cxnId="{742E0511-13BD-4F62-A41B-FE2320A83A42}">
      <dgm:prSet/>
      <dgm:spPr/>
      <dgm:t>
        <a:bodyPr/>
        <a:lstStyle/>
        <a:p>
          <a:endParaRPr lang="en-GB"/>
        </a:p>
      </dgm:t>
    </dgm:pt>
    <dgm:pt modelId="{D067ABA6-B675-4F41-A973-EE8773E173B0}">
      <dgm:prSet phldrT="[Text]"/>
      <dgm:spPr/>
      <dgm:t>
        <a:bodyPr/>
        <a:lstStyle/>
        <a:p>
          <a:r>
            <a:rPr lang="en-GB" dirty="0" smtClean="0"/>
            <a:t>Feeding frequently lasts for less than 5 minutes or more than 40 minutes</a:t>
          </a:r>
          <a:endParaRPr lang="en-GB" dirty="0"/>
        </a:p>
      </dgm:t>
    </dgm:pt>
    <dgm:pt modelId="{B0289D04-477D-425F-A777-DC6B040B23E9}" type="parTrans" cxnId="{EE3DE5F0-C817-4DEC-858D-7E337398E6A5}">
      <dgm:prSet/>
      <dgm:spPr/>
      <dgm:t>
        <a:bodyPr/>
        <a:lstStyle/>
        <a:p>
          <a:endParaRPr lang="en-GB"/>
        </a:p>
      </dgm:t>
    </dgm:pt>
    <dgm:pt modelId="{536E861F-6378-43BD-A24A-7D3F156F6F7C}" type="sibTrans" cxnId="{EE3DE5F0-C817-4DEC-858D-7E337398E6A5}">
      <dgm:prSet/>
      <dgm:spPr/>
      <dgm:t>
        <a:bodyPr/>
        <a:lstStyle/>
        <a:p>
          <a:endParaRPr lang="en-GB"/>
        </a:p>
      </dgm:t>
    </dgm:pt>
    <dgm:pt modelId="{2C9CC041-AB1A-4190-8F2E-FCBA18C67904}">
      <dgm:prSet phldrT="[Text]"/>
      <dgm:spPr/>
      <dgm:t>
        <a:bodyPr/>
        <a:lstStyle/>
        <a:p>
          <a:r>
            <a:rPr lang="en-GB" dirty="0" smtClean="0">
              <a:solidFill>
                <a:schemeClr val="bg1"/>
              </a:solidFill>
              <a:effectLst/>
              <a:latin typeface="Arial" panose="020B0604020202020204" pitchFamily="34" charset="0"/>
              <a:cs typeface="Arial" panose="020B0604020202020204" pitchFamily="34" charset="0"/>
            </a:rPr>
            <a:t>Your baby always falls asleep on the breast and/or never finishes the feed himself</a:t>
          </a:r>
          <a:endParaRPr lang="en-GB" dirty="0">
            <a:solidFill>
              <a:schemeClr val="bg1"/>
            </a:solidFill>
          </a:endParaRPr>
        </a:p>
      </dgm:t>
    </dgm:pt>
    <dgm:pt modelId="{7CB39A40-1CB1-4FC7-BC27-BD7C122EF8D3}" type="parTrans" cxnId="{CA24CE13-F019-4403-BD23-C203FCEDE317}">
      <dgm:prSet/>
      <dgm:spPr/>
      <dgm:t>
        <a:bodyPr/>
        <a:lstStyle/>
        <a:p>
          <a:endParaRPr lang="en-GB"/>
        </a:p>
      </dgm:t>
    </dgm:pt>
    <dgm:pt modelId="{50EB11BB-92DD-4D6E-9FD4-91CFD66351A5}" type="sibTrans" cxnId="{CA24CE13-F019-4403-BD23-C203FCEDE317}">
      <dgm:prSet/>
      <dgm:spPr/>
      <dgm:t>
        <a:bodyPr/>
        <a:lstStyle/>
        <a:p>
          <a:endParaRPr lang="en-GB"/>
        </a:p>
      </dgm:t>
    </dgm:pt>
    <dgm:pt modelId="{77B5F4BE-0BA4-4393-A40D-D09BFE2F245E}">
      <dgm:prSet/>
      <dgm:spPr/>
      <dgm:t>
        <a:bodyPr/>
        <a:lstStyle/>
        <a:p>
          <a:r>
            <a:rPr lang="en-GB" dirty="0" smtClean="0">
              <a:solidFill>
                <a:schemeClr val="bg1"/>
              </a:solidFill>
              <a:effectLst/>
              <a:latin typeface="Arial" panose="020B0604020202020204" pitchFamily="34" charset="0"/>
              <a:cs typeface="Arial" panose="020B0604020202020204" pitchFamily="34" charset="0"/>
            </a:rPr>
            <a:t>You are having pain in your breasts or nipples, or post feed your nipple looks pinched or flattened on one side </a:t>
          </a:r>
          <a:endParaRPr lang="en-GB" dirty="0">
            <a:solidFill>
              <a:schemeClr val="bg1"/>
            </a:solidFill>
            <a:effectLst/>
            <a:latin typeface="Arial" panose="020B0604020202020204" pitchFamily="34" charset="0"/>
            <a:ea typeface="Calibri"/>
            <a:cs typeface="Arial" panose="020B0604020202020204" pitchFamily="34" charset="0"/>
          </a:endParaRPr>
        </a:p>
      </dgm:t>
    </dgm:pt>
    <dgm:pt modelId="{C560AC64-128A-4A81-84F9-B4EFDF94C4FF}" type="parTrans" cxnId="{D372D31E-7E30-4E58-A6B4-0B792B871024}">
      <dgm:prSet/>
      <dgm:spPr/>
      <dgm:t>
        <a:bodyPr/>
        <a:lstStyle/>
        <a:p>
          <a:endParaRPr lang="en-GB"/>
        </a:p>
      </dgm:t>
    </dgm:pt>
    <dgm:pt modelId="{250FB916-01C1-4CB4-981F-06EC014F4E51}" type="sibTrans" cxnId="{D372D31E-7E30-4E58-A6B4-0B792B871024}">
      <dgm:prSet/>
      <dgm:spPr/>
      <dgm:t>
        <a:bodyPr/>
        <a:lstStyle/>
        <a:p>
          <a:endParaRPr lang="en-GB"/>
        </a:p>
      </dgm:t>
    </dgm:pt>
    <dgm:pt modelId="{A9CBFD84-CC94-48A4-9E50-D84960E49F10}" type="pres">
      <dgm:prSet presAssocID="{09E771F3-D2DF-4591-9A2B-8FAB72AF139F}" presName="cycle" presStyleCnt="0">
        <dgm:presLayoutVars>
          <dgm:dir/>
          <dgm:resizeHandles val="exact"/>
        </dgm:presLayoutVars>
      </dgm:prSet>
      <dgm:spPr/>
      <dgm:t>
        <a:bodyPr/>
        <a:lstStyle/>
        <a:p>
          <a:endParaRPr lang="en-GB"/>
        </a:p>
      </dgm:t>
    </dgm:pt>
    <dgm:pt modelId="{3C5F8CFE-2E1C-41EC-9612-9A6F53160D75}" type="pres">
      <dgm:prSet presAssocID="{6C86ED3F-A44C-49A8-A4C4-4B1317CFA3C4}" presName="node" presStyleLbl="node1" presStyleIdx="0" presStyleCnt="6">
        <dgm:presLayoutVars>
          <dgm:bulletEnabled val="1"/>
        </dgm:presLayoutVars>
      </dgm:prSet>
      <dgm:spPr/>
      <dgm:t>
        <a:bodyPr/>
        <a:lstStyle/>
        <a:p>
          <a:endParaRPr lang="en-GB"/>
        </a:p>
      </dgm:t>
    </dgm:pt>
    <dgm:pt modelId="{DB0A47A6-FC4D-45E0-8CBA-19F488D8DFE9}" type="pres">
      <dgm:prSet presAssocID="{6C86ED3F-A44C-49A8-A4C4-4B1317CFA3C4}" presName="spNode" presStyleCnt="0"/>
      <dgm:spPr/>
    </dgm:pt>
    <dgm:pt modelId="{A0F14C5F-A60F-446B-85C1-533B2349BC29}" type="pres">
      <dgm:prSet presAssocID="{32FE404A-0968-4D73-9939-CAAE95EB3EB6}" presName="sibTrans" presStyleLbl="sibTrans1D1" presStyleIdx="0" presStyleCnt="6"/>
      <dgm:spPr/>
      <dgm:t>
        <a:bodyPr/>
        <a:lstStyle/>
        <a:p>
          <a:endParaRPr lang="en-GB"/>
        </a:p>
      </dgm:t>
    </dgm:pt>
    <dgm:pt modelId="{B34C6C13-C70B-469D-9E86-D236D3B7D485}" type="pres">
      <dgm:prSet presAssocID="{272BBAE8-2813-4824-BEDE-69F8415D9634}" presName="node" presStyleLbl="node1" presStyleIdx="1" presStyleCnt="6">
        <dgm:presLayoutVars>
          <dgm:bulletEnabled val="1"/>
        </dgm:presLayoutVars>
      </dgm:prSet>
      <dgm:spPr/>
      <dgm:t>
        <a:bodyPr/>
        <a:lstStyle/>
        <a:p>
          <a:endParaRPr lang="en-GB"/>
        </a:p>
      </dgm:t>
    </dgm:pt>
    <dgm:pt modelId="{A9D5E58C-6E40-4B5F-A7BB-8A9DDEF6FB69}" type="pres">
      <dgm:prSet presAssocID="{272BBAE8-2813-4824-BEDE-69F8415D9634}" presName="spNode" presStyleCnt="0"/>
      <dgm:spPr/>
    </dgm:pt>
    <dgm:pt modelId="{61F183F1-EA04-405E-884A-606C9EC11529}" type="pres">
      <dgm:prSet presAssocID="{9CF6D4F5-E264-493C-9848-5CCCA959CCF4}" presName="sibTrans" presStyleLbl="sibTrans1D1" presStyleIdx="1" presStyleCnt="6"/>
      <dgm:spPr/>
      <dgm:t>
        <a:bodyPr/>
        <a:lstStyle/>
        <a:p>
          <a:endParaRPr lang="en-GB"/>
        </a:p>
      </dgm:t>
    </dgm:pt>
    <dgm:pt modelId="{8C77BE62-B74F-441E-8D9D-3A289E93B969}" type="pres">
      <dgm:prSet presAssocID="{B3F2FC6A-7D9F-4E79-9B28-7A02C372B358}" presName="node" presStyleLbl="node1" presStyleIdx="2" presStyleCnt="6">
        <dgm:presLayoutVars>
          <dgm:bulletEnabled val="1"/>
        </dgm:presLayoutVars>
      </dgm:prSet>
      <dgm:spPr/>
      <dgm:t>
        <a:bodyPr/>
        <a:lstStyle/>
        <a:p>
          <a:endParaRPr lang="en-GB"/>
        </a:p>
      </dgm:t>
    </dgm:pt>
    <dgm:pt modelId="{B08BF0E1-6806-4EF4-A9E6-10DC2C1CF21B}" type="pres">
      <dgm:prSet presAssocID="{B3F2FC6A-7D9F-4E79-9B28-7A02C372B358}" presName="spNode" presStyleCnt="0"/>
      <dgm:spPr/>
    </dgm:pt>
    <dgm:pt modelId="{61D28DCA-E8A2-4919-BD17-45A4F6EFC25E}" type="pres">
      <dgm:prSet presAssocID="{53B72852-540F-4FB7-93A2-8EA7662AD662}" presName="sibTrans" presStyleLbl="sibTrans1D1" presStyleIdx="2" presStyleCnt="6"/>
      <dgm:spPr/>
      <dgm:t>
        <a:bodyPr/>
        <a:lstStyle/>
        <a:p>
          <a:endParaRPr lang="en-GB"/>
        </a:p>
      </dgm:t>
    </dgm:pt>
    <dgm:pt modelId="{942945EE-C621-4B8F-BA97-4E99DE7836FB}" type="pres">
      <dgm:prSet presAssocID="{D067ABA6-B675-4F41-A973-EE8773E173B0}" presName="node" presStyleLbl="node1" presStyleIdx="3" presStyleCnt="6">
        <dgm:presLayoutVars>
          <dgm:bulletEnabled val="1"/>
        </dgm:presLayoutVars>
      </dgm:prSet>
      <dgm:spPr/>
      <dgm:t>
        <a:bodyPr/>
        <a:lstStyle/>
        <a:p>
          <a:endParaRPr lang="en-GB"/>
        </a:p>
      </dgm:t>
    </dgm:pt>
    <dgm:pt modelId="{2CE57ED6-0012-409E-A6B6-55FE511FEB43}" type="pres">
      <dgm:prSet presAssocID="{D067ABA6-B675-4F41-A973-EE8773E173B0}" presName="spNode" presStyleCnt="0"/>
      <dgm:spPr/>
    </dgm:pt>
    <dgm:pt modelId="{9A14C6F5-881A-4E38-B5D3-C3DC2D26E2A6}" type="pres">
      <dgm:prSet presAssocID="{536E861F-6378-43BD-A24A-7D3F156F6F7C}" presName="sibTrans" presStyleLbl="sibTrans1D1" presStyleIdx="3" presStyleCnt="6"/>
      <dgm:spPr/>
      <dgm:t>
        <a:bodyPr/>
        <a:lstStyle/>
        <a:p>
          <a:endParaRPr lang="en-GB"/>
        </a:p>
      </dgm:t>
    </dgm:pt>
    <dgm:pt modelId="{18A41BE9-22CB-46B7-8B21-128D6523372B}" type="pres">
      <dgm:prSet presAssocID="{77B5F4BE-0BA4-4393-A40D-D09BFE2F245E}" presName="node" presStyleLbl="node1" presStyleIdx="4" presStyleCnt="6">
        <dgm:presLayoutVars>
          <dgm:bulletEnabled val="1"/>
        </dgm:presLayoutVars>
      </dgm:prSet>
      <dgm:spPr/>
      <dgm:t>
        <a:bodyPr/>
        <a:lstStyle/>
        <a:p>
          <a:endParaRPr lang="en-GB"/>
        </a:p>
      </dgm:t>
    </dgm:pt>
    <dgm:pt modelId="{7A83BCE2-BC2C-4DA5-B49C-BD09554E1554}" type="pres">
      <dgm:prSet presAssocID="{77B5F4BE-0BA4-4393-A40D-D09BFE2F245E}" presName="spNode" presStyleCnt="0"/>
      <dgm:spPr/>
    </dgm:pt>
    <dgm:pt modelId="{0ED713C7-AA0C-46C7-A1BB-43D839E5A725}" type="pres">
      <dgm:prSet presAssocID="{250FB916-01C1-4CB4-981F-06EC014F4E51}" presName="sibTrans" presStyleLbl="sibTrans1D1" presStyleIdx="4" presStyleCnt="6"/>
      <dgm:spPr/>
      <dgm:t>
        <a:bodyPr/>
        <a:lstStyle/>
        <a:p>
          <a:endParaRPr lang="en-GB"/>
        </a:p>
      </dgm:t>
    </dgm:pt>
    <dgm:pt modelId="{605AE5FB-EDEB-4A1A-BF52-1A56A71880E2}" type="pres">
      <dgm:prSet presAssocID="{2C9CC041-AB1A-4190-8F2E-FCBA18C67904}" presName="node" presStyleLbl="node1" presStyleIdx="5" presStyleCnt="6">
        <dgm:presLayoutVars>
          <dgm:bulletEnabled val="1"/>
        </dgm:presLayoutVars>
      </dgm:prSet>
      <dgm:spPr/>
      <dgm:t>
        <a:bodyPr/>
        <a:lstStyle/>
        <a:p>
          <a:endParaRPr lang="en-GB"/>
        </a:p>
      </dgm:t>
    </dgm:pt>
    <dgm:pt modelId="{577F0B57-CA11-4A96-866A-50FBD427E204}" type="pres">
      <dgm:prSet presAssocID="{2C9CC041-AB1A-4190-8F2E-FCBA18C67904}" presName="spNode" presStyleCnt="0"/>
      <dgm:spPr/>
    </dgm:pt>
    <dgm:pt modelId="{06DA6A51-DFCD-4432-A549-F63B1B0AD29F}" type="pres">
      <dgm:prSet presAssocID="{50EB11BB-92DD-4D6E-9FD4-91CFD66351A5}" presName="sibTrans" presStyleLbl="sibTrans1D1" presStyleIdx="5" presStyleCnt="6"/>
      <dgm:spPr/>
      <dgm:t>
        <a:bodyPr/>
        <a:lstStyle/>
        <a:p>
          <a:endParaRPr lang="en-GB"/>
        </a:p>
      </dgm:t>
    </dgm:pt>
  </dgm:ptLst>
  <dgm:cxnLst>
    <dgm:cxn modelId="{351DD88A-5A0B-456B-B23D-8C5604B63EA4}" type="presOf" srcId="{50EB11BB-92DD-4D6E-9FD4-91CFD66351A5}" destId="{06DA6A51-DFCD-4432-A549-F63B1B0AD29F}" srcOrd="0" destOrd="0" presId="urn:microsoft.com/office/officeart/2005/8/layout/cycle6"/>
    <dgm:cxn modelId="{7E368115-1883-4FA9-B42B-1E6C99F22798}" type="presOf" srcId="{53B72852-540F-4FB7-93A2-8EA7662AD662}" destId="{61D28DCA-E8A2-4919-BD17-45A4F6EFC25E}" srcOrd="0" destOrd="0" presId="urn:microsoft.com/office/officeart/2005/8/layout/cycle6"/>
    <dgm:cxn modelId="{9031D25C-CAE7-47C3-81D4-C1B6301FFC94}" srcId="{09E771F3-D2DF-4591-9A2B-8FAB72AF139F}" destId="{6C86ED3F-A44C-49A8-A4C4-4B1317CFA3C4}" srcOrd="0" destOrd="0" parTransId="{CBF21721-39BE-4935-860A-7CF2C49B24EE}" sibTransId="{32FE404A-0968-4D73-9939-CAAE95EB3EB6}"/>
    <dgm:cxn modelId="{5EF5E542-0B45-4C80-ABAF-F8141AFAEDE4}" srcId="{09E771F3-D2DF-4591-9A2B-8FAB72AF139F}" destId="{272BBAE8-2813-4824-BEDE-69F8415D9634}" srcOrd="1" destOrd="0" parTransId="{A759CC0F-34DE-4408-A785-DEA07161B17B}" sibTransId="{9CF6D4F5-E264-493C-9848-5CCCA959CCF4}"/>
    <dgm:cxn modelId="{D372D31E-7E30-4E58-A6B4-0B792B871024}" srcId="{09E771F3-D2DF-4591-9A2B-8FAB72AF139F}" destId="{77B5F4BE-0BA4-4393-A40D-D09BFE2F245E}" srcOrd="4" destOrd="0" parTransId="{C560AC64-128A-4A81-84F9-B4EFDF94C4FF}" sibTransId="{250FB916-01C1-4CB4-981F-06EC014F4E51}"/>
    <dgm:cxn modelId="{75BA605D-B411-45FB-92A8-F66B68040C80}" type="presOf" srcId="{272BBAE8-2813-4824-BEDE-69F8415D9634}" destId="{B34C6C13-C70B-469D-9E86-D236D3B7D485}" srcOrd="0" destOrd="0" presId="urn:microsoft.com/office/officeart/2005/8/layout/cycle6"/>
    <dgm:cxn modelId="{FFD1AA5D-B1B6-4941-9E92-70E556AF222D}" type="presOf" srcId="{32FE404A-0968-4D73-9939-CAAE95EB3EB6}" destId="{A0F14C5F-A60F-446B-85C1-533B2349BC29}" srcOrd="0" destOrd="0" presId="urn:microsoft.com/office/officeart/2005/8/layout/cycle6"/>
    <dgm:cxn modelId="{C6E89B4B-C6EA-4D90-8AD3-C2A6A62DBAB8}" type="presOf" srcId="{09E771F3-D2DF-4591-9A2B-8FAB72AF139F}" destId="{A9CBFD84-CC94-48A4-9E50-D84960E49F10}" srcOrd="0" destOrd="0" presId="urn:microsoft.com/office/officeart/2005/8/layout/cycle6"/>
    <dgm:cxn modelId="{EE3DE5F0-C817-4DEC-858D-7E337398E6A5}" srcId="{09E771F3-D2DF-4591-9A2B-8FAB72AF139F}" destId="{D067ABA6-B675-4F41-A973-EE8773E173B0}" srcOrd="3" destOrd="0" parTransId="{B0289D04-477D-425F-A777-DC6B040B23E9}" sibTransId="{536E861F-6378-43BD-A24A-7D3F156F6F7C}"/>
    <dgm:cxn modelId="{53FAB381-5043-41B3-BE1B-95A4B7A8470E}" type="presOf" srcId="{77B5F4BE-0BA4-4393-A40D-D09BFE2F245E}" destId="{18A41BE9-22CB-46B7-8B21-128D6523372B}" srcOrd="0" destOrd="0" presId="urn:microsoft.com/office/officeart/2005/8/layout/cycle6"/>
    <dgm:cxn modelId="{18FABD18-3670-4A98-9D02-ADD7D2056164}" type="presOf" srcId="{2C9CC041-AB1A-4190-8F2E-FCBA18C67904}" destId="{605AE5FB-EDEB-4A1A-BF52-1A56A71880E2}" srcOrd="0" destOrd="0" presId="urn:microsoft.com/office/officeart/2005/8/layout/cycle6"/>
    <dgm:cxn modelId="{CA24CE13-F019-4403-BD23-C203FCEDE317}" srcId="{09E771F3-D2DF-4591-9A2B-8FAB72AF139F}" destId="{2C9CC041-AB1A-4190-8F2E-FCBA18C67904}" srcOrd="5" destOrd="0" parTransId="{7CB39A40-1CB1-4FC7-BC27-BD7C122EF8D3}" sibTransId="{50EB11BB-92DD-4D6E-9FD4-91CFD66351A5}"/>
    <dgm:cxn modelId="{52F6AA00-5BB7-4E76-A446-DB7E3761BDA1}" type="presOf" srcId="{9CF6D4F5-E264-493C-9848-5CCCA959CCF4}" destId="{61F183F1-EA04-405E-884A-606C9EC11529}" srcOrd="0" destOrd="0" presId="urn:microsoft.com/office/officeart/2005/8/layout/cycle6"/>
    <dgm:cxn modelId="{993E7A5C-1D1A-4768-90FA-314A24D3F076}" type="presOf" srcId="{B3F2FC6A-7D9F-4E79-9B28-7A02C372B358}" destId="{8C77BE62-B74F-441E-8D9D-3A289E93B969}" srcOrd="0" destOrd="0" presId="urn:microsoft.com/office/officeart/2005/8/layout/cycle6"/>
    <dgm:cxn modelId="{19C8D9A9-F531-48A7-9F01-EB5D6DD47A7F}" type="presOf" srcId="{536E861F-6378-43BD-A24A-7D3F156F6F7C}" destId="{9A14C6F5-881A-4E38-B5D3-C3DC2D26E2A6}" srcOrd="0" destOrd="0" presId="urn:microsoft.com/office/officeart/2005/8/layout/cycle6"/>
    <dgm:cxn modelId="{1248FBDD-FED1-46A0-B10E-7E62A0A3AF68}" type="presOf" srcId="{6C86ED3F-A44C-49A8-A4C4-4B1317CFA3C4}" destId="{3C5F8CFE-2E1C-41EC-9612-9A6F53160D75}" srcOrd="0" destOrd="0" presId="urn:microsoft.com/office/officeart/2005/8/layout/cycle6"/>
    <dgm:cxn modelId="{742E0511-13BD-4F62-A41B-FE2320A83A42}" srcId="{09E771F3-D2DF-4591-9A2B-8FAB72AF139F}" destId="{B3F2FC6A-7D9F-4E79-9B28-7A02C372B358}" srcOrd="2" destOrd="0" parTransId="{AB1D6C3D-ADA8-4507-91C6-49B2C607386D}" sibTransId="{53B72852-540F-4FB7-93A2-8EA7662AD662}"/>
    <dgm:cxn modelId="{18B39095-6B23-4D98-8623-3D2ED8029BBD}" type="presOf" srcId="{250FB916-01C1-4CB4-981F-06EC014F4E51}" destId="{0ED713C7-AA0C-46C7-A1BB-43D839E5A725}" srcOrd="0" destOrd="0" presId="urn:microsoft.com/office/officeart/2005/8/layout/cycle6"/>
    <dgm:cxn modelId="{76F9EBCA-AEAE-4CFC-BA6C-DEFC08F6045D}" type="presOf" srcId="{D067ABA6-B675-4F41-A973-EE8773E173B0}" destId="{942945EE-C621-4B8F-BA97-4E99DE7836FB}" srcOrd="0" destOrd="0" presId="urn:microsoft.com/office/officeart/2005/8/layout/cycle6"/>
    <dgm:cxn modelId="{6BA76E63-FE71-4A2F-9D83-E54FE96AB825}" type="presParOf" srcId="{A9CBFD84-CC94-48A4-9E50-D84960E49F10}" destId="{3C5F8CFE-2E1C-41EC-9612-9A6F53160D75}" srcOrd="0" destOrd="0" presId="urn:microsoft.com/office/officeart/2005/8/layout/cycle6"/>
    <dgm:cxn modelId="{2951EDC5-3572-4D8F-BDFD-36A099F1B7CD}" type="presParOf" srcId="{A9CBFD84-CC94-48A4-9E50-D84960E49F10}" destId="{DB0A47A6-FC4D-45E0-8CBA-19F488D8DFE9}" srcOrd="1" destOrd="0" presId="urn:microsoft.com/office/officeart/2005/8/layout/cycle6"/>
    <dgm:cxn modelId="{960F2045-69E7-40C7-AB39-707CE9D3F85A}" type="presParOf" srcId="{A9CBFD84-CC94-48A4-9E50-D84960E49F10}" destId="{A0F14C5F-A60F-446B-85C1-533B2349BC29}" srcOrd="2" destOrd="0" presId="urn:microsoft.com/office/officeart/2005/8/layout/cycle6"/>
    <dgm:cxn modelId="{7301BB87-7A84-4B7F-A819-4D1C7B70D49C}" type="presParOf" srcId="{A9CBFD84-CC94-48A4-9E50-D84960E49F10}" destId="{B34C6C13-C70B-469D-9E86-D236D3B7D485}" srcOrd="3" destOrd="0" presId="urn:microsoft.com/office/officeart/2005/8/layout/cycle6"/>
    <dgm:cxn modelId="{DD071D79-179D-40CE-911B-42F8966411CF}" type="presParOf" srcId="{A9CBFD84-CC94-48A4-9E50-D84960E49F10}" destId="{A9D5E58C-6E40-4B5F-A7BB-8A9DDEF6FB69}" srcOrd="4" destOrd="0" presId="urn:microsoft.com/office/officeart/2005/8/layout/cycle6"/>
    <dgm:cxn modelId="{2FA9FCAB-2F9A-405C-A92F-4321E8B27999}" type="presParOf" srcId="{A9CBFD84-CC94-48A4-9E50-D84960E49F10}" destId="{61F183F1-EA04-405E-884A-606C9EC11529}" srcOrd="5" destOrd="0" presId="urn:microsoft.com/office/officeart/2005/8/layout/cycle6"/>
    <dgm:cxn modelId="{881627C6-21E9-4EF1-9CA8-CDCC7E3906D1}" type="presParOf" srcId="{A9CBFD84-CC94-48A4-9E50-D84960E49F10}" destId="{8C77BE62-B74F-441E-8D9D-3A289E93B969}" srcOrd="6" destOrd="0" presId="urn:microsoft.com/office/officeart/2005/8/layout/cycle6"/>
    <dgm:cxn modelId="{0364C03F-8785-4762-91B6-522BDA7DC8A4}" type="presParOf" srcId="{A9CBFD84-CC94-48A4-9E50-D84960E49F10}" destId="{B08BF0E1-6806-4EF4-A9E6-10DC2C1CF21B}" srcOrd="7" destOrd="0" presId="urn:microsoft.com/office/officeart/2005/8/layout/cycle6"/>
    <dgm:cxn modelId="{92AC0E38-9E99-413B-A2BF-12183BE390DD}" type="presParOf" srcId="{A9CBFD84-CC94-48A4-9E50-D84960E49F10}" destId="{61D28DCA-E8A2-4919-BD17-45A4F6EFC25E}" srcOrd="8" destOrd="0" presId="urn:microsoft.com/office/officeart/2005/8/layout/cycle6"/>
    <dgm:cxn modelId="{22453755-FF3A-45AD-B50B-A7FDBAADE5F9}" type="presParOf" srcId="{A9CBFD84-CC94-48A4-9E50-D84960E49F10}" destId="{942945EE-C621-4B8F-BA97-4E99DE7836FB}" srcOrd="9" destOrd="0" presId="urn:microsoft.com/office/officeart/2005/8/layout/cycle6"/>
    <dgm:cxn modelId="{E7FC3CC2-21D3-4554-BDBD-BAA75EC396DE}" type="presParOf" srcId="{A9CBFD84-CC94-48A4-9E50-D84960E49F10}" destId="{2CE57ED6-0012-409E-A6B6-55FE511FEB43}" srcOrd="10" destOrd="0" presId="urn:microsoft.com/office/officeart/2005/8/layout/cycle6"/>
    <dgm:cxn modelId="{77CB1ADD-F958-4DB8-B415-FCE58E72D8ED}" type="presParOf" srcId="{A9CBFD84-CC94-48A4-9E50-D84960E49F10}" destId="{9A14C6F5-881A-4E38-B5D3-C3DC2D26E2A6}" srcOrd="11" destOrd="0" presId="urn:microsoft.com/office/officeart/2005/8/layout/cycle6"/>
    <dgm:cxn modelId="{104FFD18-8126-402F-8880-C108CE15A0F8}" type="presParOf" srcId="{A9CBFD84-CC94-48A4-9E50-D84960E49F10}" destId="{18A41BE9-22CB-46B7-8B21-128D6523372B}" srcOrd="12" destOrd="0" presId="urn:microsoft.com/office/officeart/2005/8/layout/cycle6"/>
    <dgm:cxn modelId="{C489F993-D7C2-4D2E-B5AA-E1D5C435ED8F}" type="presParOf" srcId="{A9CBFD84-CC94-48A4-9E50-D84960E49F10}" destId="{7A83BCE2-BC2C-4DA5-B49C-BD09554E1554}" srcOrd="13" destOrd="0" presId="urn:microsoft.com/office/officeart/2005/8/layout/cycle6"/>
    <dgm:cxn modelId="{E7B1EA61-5F41-470A-B9A4-1297C450C9FC}" type="presParOf" srcId="{A9CBFD84-CC94-48A4-9E50-D84960E49F10}" destId="{0ED713C7-AA0C-46C7-A1BB-43D839E5A725}" srcOrd="14" destOrd="0" presId="urn:microsoft.com/office/officeart/2005/8/layout/cycle6"/>
    <dgm:cxn modelId="{BA7B53BE-008B-425E-9C9A-5267E3F8FF7B}" type="presParOf" srcId="{A9CBFD84-CC94-48A4-9E50-D84960E49F10}" destId="{605AE5FB-EDEB-4A1A-BF52-1A56A71880E2}" srcOrd="15" destOrd="0" presId="urn:microsoft.com/office/officeart/2005/8/layout/cycle6"/>
    <dgm:cxn modelId="{E576FEB1-B2CC-4DEF-9135-ADA638430023}" type="presParOf" srcId="{A9CBFD84-CC94-48A4-9E50-D84960E49F10}" destId="{577F0B57-CA11-4A96-866A-50FBD427E204}" srcOrd="16" destOrd="0" presId="urn:microsoft.com/office/officeart/2005/8/layout/cycle6"/>
    <dgm:cxn modelId="{8191D073-E1D1-4378-A560-76CC01A5DC56}" type="presParOf" srcId="{A9CBFD84-CC94-48A4-9E50-D84960E49F10}" destId="{06DA6A51-DFCD-4432-A549-F63B1B0AD29F}"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151613-71BA-4DCF-9B9F-8B91DF57410C}"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GB"/>
        </a:p>
      </dgm:t>
    </dgm:pt>
    <dgm:pt modelId="{CC33CA48-CC9B-4ED5-B8BE-AF2F898DB82E}">
      <dgm:prSet phldrT="[Text]"/>
      <dgm:spPr/>
      <dgm:t>
        <a:bodyPr/>
        <a:lstStyle/>
        <a:p>
          <a:r>
            <a:rPr lang="en-GB" dirty="0" smtClean="0"/>
            <a:t>Poor ineffective attachment at the breast</a:t>
          </a:r>
          <a:endParaRPr lang="en-GB" dirty="0"/>
        </a:p>
      </dgm:t>
    </dgm:pt>
    <dgm:pt modelId="{3939D407-8CED-4B4D-A939-752D5CC88605}" type="parTrans" cxnId="{4AE787D2-A604-41F2-8F17-1A2394244822}">
      <dgm:prSet/>
      <dgm:spPr/>
      <dgm:t>
        <a:bodyPr/>
        <a:lstStyle/>
        <a:p>
          <a:endParaRPr lang="en-GB"/>
        </a:p>
      </dgm:t>
    </dgm:pt>
    <dgm:pt modelId="{5D83C6D3-1A08-4EEB-9B7D-866EB75DEBDC}" type="sibTrans" cxnId="{4AE787D2-A604-41F2-8F17-1A2394244822}">
      <dgm:prSet/>
      <dgm:spPr/>
      <dgm:t>
        <a:bodyPr/>
        <a:lstStyle/>
        <a:p>
          <a:endParaRPr lang="en-GB"/>
        </a:p>
      </dgm:t>
    </dgm:pt>
    <dgm:pt modelId="{6025A7F7-BF78-4FCF-97DB-5170AF690F34}">
      <dgm:prSet phldrT="[Text]"/>
      <dgm:spPr/>
      <dgm:t>
        <a:bodyPr/>
        <a:lstStyle/>
        <a:p>
          <a:r>
            <a:rPr lang="en-GB" dirty="0" smtClean="0"/>
            <a:t>Prolonged and or frequent feeding</a:t>
          </a:r>
          <a:endParaRPr lang="en-GB" dirty="0"/>
        </a:p>
      </dgm:t>
    </dgm:pt>
    <dgm:pt modelId="{B7CDD843-B401-4B2C-9B2F-339B1EEEEF09}" type="parTrans" cxnId="{E9CD0377-6E11-4A53-9CE3-FF397567DA89}">
      <dgm:prSet/>
      <dgm:spPr/>
      <dgm:t>
        <a:bodyPr/>
        <a:lstStyle/>
        <a:p>
          <a:endParaRPr lang="en-GB"/>
        </a:p>
      </dgm:t>
    </dgm:pt>
    <dgm:pt modelId="{4E49EA31-7567-4121-B4E2-96B8B707521E}" type="sibTrans" cxnId="{E9CD0377-6E11-4A53-9CE3-FF397567DA89}">
      <dgm:prSet/>
      <dgm:spPr/>
      <dgm:t>
        <a:bodyPr/>
        <a:lstStyle/>
        <a:p>
          <a:endParaRPr lang="en-GB"/>
        </a:p>
      </dgm:t>
    </dgm:pt>
    <dgm:pt modelId="{38BCC079-2482-4E6A-9E32-A33E196FAD67}">
      <dgm:prSet phldrT="[Text]"/>
      <dgm:spPr/>
      <dgm:t>
        <a:bodyPr/>
        <a:lstStyle/>
        <a:p>
          <a:r>
            <a:rPr lang="en-GB" dirty="0" smtClean="0"/>
            <a:t>Trauma to mother and poor milk transfer to baby</a:t>
          </a:r>
          <a:endParaRPr lang="en-GB" dirty="0"/>
        </a:p>
      </dgm:t>
    </dgm:pt>
    <dgm:pt modelId="{384BA3F5-0B54-4171-92B3-57F74840105D}" type="sibTrans" cxnId="{68333F62-6736-4153-A086-D36C916A2674}">
      <dgm:prSet/>
      <dgm:spPr/>
      <dgm:t>
        <a:bodyPr/>
        <a:lstStyle/>
        <a:p>
          <a:endParaRPr lang="en-GB"/>
        </a:p>
      </dgm:t>
    </dgm:pt>
    <dgm:pt modelId="{5F8D0B93-A759-432A-ABBF-E87FBC90079D}" type="parTrans" cxnId="{68333F62-6736-4153-A086-D36C916A2674}">
      <dgm:prSet/>
      <dgm:spPr/>
      <dgm:t>
        <a:bodyPr/>
        <a:lstStyle/>
        <a:p>
          <a:endParaRPr lang="en-GB"/>
        </a:p>
      </dgm:t>
    </dgm:pt>
    <dgm:pt modelId="{5A9184F5-2534-450C-B1A2-A6F746EEC5AE}" type="pres">
      <dgm:prSet presAssocID="{26151613-71BA-4DCF-9B9F-8B91DF57410C}" presName="linearFlow" presStyleCnt="0">
        <dgm:presLayoutVars>
          <dgm:dir/>
          <dgm:resizeHandles val="exact"/>
        </dgm:presLayoutVars>
      </dgm:prSet>
      <dgm:spPr/>
      <dgm:t>
        <a:bodyPr/>
        <a:lstStyle/>
        <a:p>
          <a:endParaRPr lang="en-GB"/>
        </a:p>
      </dgm:t>
    </dgm:pt>
    <dgm:pt modelId="{D0030903-83B5-4F44-97B1-FC79A1AC618C}" type="pres">
      <dgm:prSet presAssocID="{CC33CA48-CC9B-4ED5-B8BE-AF2F898DB82E}" presName="node" presStyleLbl="node1" presStyleIdx="0" presStyleCnt="3">
        <dgm:presLayoutVars>
          <dgm:bulletEnabled val="1"/>
        </dgm:presLayoutVars>
      </dgm:prSet>
      <dgm:spPr/>
      <dgm:t>
        <a:bodyPr/>
        <a:lstStyle/>
        <a:p>
          <a:endParaRPr lang="en-GB"/>
        </a:p>
      </dgm:t>
    </dgm:pt>
    <dgm:pt modelId="{9AC3ABC1-403D-4831-8291-CEAA78626209}" type="pres">
      <dgm:prSet presAssocID="{5D83C6D3-1A08-4EEB-9B7D-866EB75DEBDC}" presName="spacerL" presStyleCnt="0"/>
      <dgm:spPr/>
    </dgm:pt>
    <dgm:pt modelId="{D386E04E-1D4F-4214-BF49-D17F51789EE2}" type="pres">
      <dgm:prSet presAssocID="{5D83C6D3-1A08-4EEB-9B7D-866EB75DEBDC}" presName="sibTrans" presStyleLbl="sibTrans2D1" presStyleIdx="0" presStyleCnt="2"/>
      <dgm:spPr/>
      <dgm:t>
        <a:bodyPr/>
        <a:lstStyle/>
        <a:p>
          <a:endParaRPr lang="en-GB"/>
        </a:p>
      </dgm:t>
    </dgm:pt>
    <dgm:pt modelId="{F0CA55E3-833E-4C03-A216-A66A676183C9}" type="pres">
      <dgm:prSet presAssocID="{5D83C6D3-1A08-4EEB-9B7D-866EB75DEBDC}" presName="spacerR" presStyleCnt="0"/>
      <dgm:spPr/>
    </dgm:pt>
    <dgm:pt modelId="{BCD0C1F0-3AAB-42B9-9149-7D512A1501DD}" type="pres">
      <dgm:prSet presAssocID="{6025A7F7-BF78-4FCF-97DB-5170AF690F34}" presName="node" presStyleLbl="node1" presStyleIdx="1" presStyleCnt="3">
        <dgm:presLayoutVars>
          <dgm:bulletEnabled val="1"/>
        </dgm:presLayoutVars>
      </dgm:prSet>
      <dgm:spPr/>
      <dgm:t>
        <a:bodyPr/>
        <a:lstStyle/>
        <a:p>
          <a:endParaRPr lang="en-GB"/>
        </a:p>
      </dgm:t>
    </dgm:pt>
    <dgm:pt modelId="{33C384C6-A428-416B-A740-9591295A40C5}" type="pres">
      <dgm:prSet presAssocID="{4E49EA31-7567-4121-B4E2-96B8B707521E}" presName="spacerL" presStyleCnt="0"/>
      <dgm:spPr/>
    </dgm:pt>
    <dgm:pt modelId="{D4DEC3B0-B75E-4AB5-965B-33A04A9FA4E4}" type="pres">
      <dgm:prSet presAssocID="{4E49EA31-7567-4121-B4E2-96B8B707521E}" presName="sibTrans" presStyleLbl="sibTrans2D1" presStyleIdx="1" presStyleCnt="2"/>
      <dgm:spPr/>
      <dgm:t>
        <a:bodyPr/>
        <a:lstStyle/>
        <a:p>
          <a:endParaRPr lang="en-GB"/>
        </a:p>
      </dgm:t>
    </dgm:pt>
    <dgm:pt modelId="{49C48D5F-5514-47B4-B608-5FECAC1B8AD1}" type="pres">
      <dgm:prSet presAssocID="{4E49EA31-7567-4121-B4E2-96B8B707521E}" presName="spacerR" presStyleCnt="0"/>
      <dgm:spPr/>
    </dgm:pt>
    <dgm:pt modelId="{E2FE15E6-BBF8-4455-905C-526DD464255B}" type="pres">
      <dgm:prSet presAssocID="{38BCC079-2482-4E6A-9E32-A33E196FAD67}" presName="node" presStyleLbl="node1" presStyleIdx="2" presStyleCnt="3">
        <dgm:presLayoutVars>
          <dgm:bulletEnabled val="1"/>
        </dgm:presLayoutVars>
      </dgm:prSet>
      <dgm:spPr/>
      <dgm:t>
        <a:bodyPr/>
        <a:lstStyle/>
        <a:p>
          <a:endParaRPr lang="en-GB"/>
        </a:p>
      </dgm:t>
    </dgm:pt>
  </dgm:ptLst>
  <dgm:cxnLst>
    <dgm:cxn modelId="{E9CD0377-6E11-4A53-9CE3-FF397567DA89}" srcId="{26151613-71BA-4DCF-9B9F-8B91DF57410C}" destId="{6025A7F7-BF78-4FCF-97DB-5170AF690F34}" srcOrd="1" destOrd="0" parTransId="{B7CDD843-B401-4B2C-9B2F-339B1EEEEF09}" sibTransId="{4E49EA31-7567-4121-B4E2-96B8B707521E}"/>
    <dgm:cxn modelId="{C6367164-69F7-4C04-93A2-21C4B29431A0}" type="presOf" srcId="{26151613-71BA-4DCF-9B9F-8B91DF57410C}" destId="{5A9184F5-2534-450C-B1A2-A6F746EEC5AE}" srcOrd="0" destOrd="0" presId="urn:microsoft.com/office/officeart/2005/8/layout/equation1"/>
    <dgm:cxn modelId="{B399AC81-61BF-45F5-9109-7B95E7F8295D}" type="presOf" srcId="{CC33CA48-CC9B-4ED5-B8BE-AF2F898DB82E}" destId="{D0030903-83B5-4F44-97B1-FC79A1AC618C}" srcOrd="0" destOrd="0" presId="urn:microsoft.com/office/officeart/2005/8/layout/equation1"/>
    <dgm:cxn modelId="{4AE787D2-A604-41F2-8F17-1A2394244822}" srcId="{26151613-71BA-4DCF-9B9F-8B91DF57410C}" destId="{CC33CA48-CC9B-4ED5-B8BE-AF2F898DB82E}" srcOrd="0" destOrd="0" parTransId="{3939D407-8CED-4B4D-A939-752D5CC88605}" sibTransId="{5D83C6D3-1A08-4EEB-9B7D-866EB75DEBDC}"/>
    <dgm:cxn modelId="{68333F62-6736-4153-A086-D36C916A2674}" srcId="{26151613-71BA-4DCF-9B9F-8B91DF57410C}" destId="{38BCC079-2482-4E6A-9E32-A33E196FAD67}" srcOrd="2" destOrd="0" parTransId="{5F8D0B93-A759-432A-ABBF-E87FBC90079D}" sibTransId="{384BA3F5-0B54-4171-92B3-57F74840105D}"/>
    <dgm:cxn modelId="{DE24FB63-291C-4C29-8699-4EBFC1F4AEF5}" type="presOf" srcId="{38BCC079-2482-4E6A-9E32-A33E196FAD67}" destId="{E2FE15E6-BBF8-4455-905C-526DD464255B}" srcOrd="0" destOrd="0" presId="urn:microsoft.com/office/officeart/2005/8/layout/equation1"/>
    <dgm:cxn modelId="{8F028F8B-3C70-4090-AE1F-4EBE2CDB9405}" type="presOf" srcId="{4E49EA31-7567-4121-B4E2-96B8B707521E}" destId="{D4DEC3B0-B75E-4AB5-965B-33A04A9FA4E4}" srcOrd="0" destOrd="0" presId="urn:microsoft.com/office/officeart/2005/8/layout/equation1"/>
    <dgm:cxn modelId="{0B7BC247-0BB8-4356-9873-C6802C66A476}" type="presOf" srcId="{5D83C6D3-1A08-4EEB-9B7D-866EB75DEBDC}" destId="{D386E04E-1D4F-4214-BF49-D17F51789EE2}" srcOrd="0" destOrd="0" presId="urn:microsoft.com/office/officeart/2005/8/layout/equation1"/>
    <dgm:cxn modelId="{30756D65-0824-4510-BD80-F3759F638B9C}" type="presOf" srcId="{6025A7F7-BF78-4FCF-97DB-5170AF690F34}" destId="{BCD0C1F0-3AAB-42B9-9149-7D512A1501DD}" srcOrd="0" destOrd="0" presId="urn:microsoft.com/office/officeart/2005/8/layout/equation1"/>
    <dgm:cxn modelId="{9FF93FB6-4DD6-4AB7-A5FB-4DB936AE6E58}" type="presParOf" srcId="{5A9184F5-2534-450C-B1A2-A6F746EEC5AE}" destId="{D0030903-83B5-4F44-97B1-FC79A1AC618C}" srcOrd="0" destOrd="0" presId="urn:microsoft.com/office/officeart/2005/8/layout/equation1"/>
    <dgm:cxn modelId="{DE6C6B89-C0FC-4681-9DB0-5ED3C4EB450E}" type="presParOf" srcId="{5A9184F5-2534-450C-B1A2-A6F746EEC5AE}" destId="{9AC3ABC1-403D-4831-8291-CEAA78626209}" srcOrd="1" destOrd="0" presId="urn:microsoft.com/office/officeart/2005/8/layout/equation1"/>
    <dgm:cxn modelId="{E259ED79-45FF-4D10-B93A-65810FF0AA35}" type="presParOf" srcId="{5A9184F5-2534-450C-B1A2-A6F746EEC5AE}" destId="{D386E04E-1D4F-4214-BF49-D17F51789EE2}" srcOrd="2" destOrd="0" presId="urn:microsoft.com/office/officeart/2005/8/layout/equation1"/>
    <dgm:cxn modelId="{F77BA6BF-3FAA-449C-BC03-E980CFA9AE8E}" type="presParOf" srcId="{5A9184F5-2534-450C-B1A2-A6F746EEC5AE}" destId="{F0CA55E3-833E-4C03-A216-A66A676183C9}" srcOrd="3" destOrd="0" presId="urn:microsoft.com/office/officeart/2005/8/layout/equation1"/>
    <dgm:cxn modelId="{45635471-6C72-441E-888E-DC4C42685488}" type="presParOf" srcId="{5A9184F5-2534-450C-B1A2-A6F746EEC5AE}" destId="{BCD0C1F0-3AAB-42B9-9149-7D512A1501DD}" srcOrd="4" destOrd="0" presId="urn:microsoft.com/office/officeart/2005/8/layout/equation1"/>
    <dgm:cxn modelId="{EA494899-5CD0-4ACB-837A-6EC24F9454F0}" type="presParOf" srcId="{5A9184F5-2534-450C-B1A2-A6F746EEC5AE}" destId="{33C384C6-A428-416B-A740-9591295A40C5}" srcOrd="5" destOrd="0" presId="urn:microsoft.com/office/officeart/2005/8/layout/equation1"/>
    <dgm:cxn modelId="{5389DEE4-D0E8-4C08-A29F-7D242229D1E5}" type="presParOf" srcId="{5A9184F5-2534-450C-B1A2-A6F746EEC5AE}" destId="{D4DEC3B0-B75E-4AB5-965B-33A04A9FA4E4}" srcOrd="6" destOrd="0" presId="urn:microsoft.com/office/officeart/2005/8/layout/equation1"/>
    <dgm:cxn modelId="{ECA748D2-875C-43C6-9577-B2FDFD28BFA0}" type="presParOf" srcId="{5A9184F5-2534-450C-B1A2-A6F746EEC5AE}" destId="{49C48D5F-5514-47B4-B608-5FECAC1B8AD1}" srcOrd="7" destOrd="0" presId="urn:microsoft.com/office/officeart/2005/8/layout/equation1"/>
    <dgm:cxn modelId="{64D442A7-3A26-4456-B51C-2D2B8A724F58}" type="presParOf" srcId="{5A9184F5-2534-450C-B1A2-A6F746EEC5AE}" destId="{E2FE15E6-BBF8-4455-905C-526DD464255B}"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8422-7729-4988-BFAC-9D0C455387F9}">
      <dsp:nvSpPr>
        <dsp:cNvPr id="0" name=""/>
        <dsp:cNvSpPr/>
      </dsp:nvSpPr>
      <dsp:spPr>
        <a:xfrm>
          <a:off x="0" y="83765"/>
          <a:ext cx="3312367" cy="422495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DC49092F-808F-4CD3-BED4-A71AA06F0856}">
      <dsp:nvSpPr>
        <dsp:cNvPr id="0" name=""/>
        <dsp:cNvSpPr/>
      </dsp:nvSpPr>
      <dsp:spPr>
        <a:xfrm>
          <a:off x="132494" y="1773748"/>
          <a:ext cx="2550522" cy="25349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b" anchorCtr="0">
          <a:noAutofit/>
        </a:bodyPr>
        <a:lstStyle/>
        <a:p>
          <a:pPr lvl="0" algn="l" defTabSz="1689100">
            <a:lnSpc>
              <a:spcPct val="90000"/>
            </a:lnSpc>
            <a:spcBef>
              <a:spcPct val="0"/>
            </a:spcBef>
            <a:spcAft>
              <a:spcPct val="35000"/>
            </a:spcAft>
          </a:pPr>
          <a:endParaRPr lang="en-GB" sz="3800" kern="1200" dirty="0" smtClean="0"/>
        </a:p>
        <a:p>
          <a:pPr lvl="0" algn="l" defTabSz="1689100">
            <a:lnSpc>
              <a:spcPct val="90000"/>
            </a:lnSpc>
            <a:spcBef>
              <a:spcPct val="0"/>
            </a:spcBef>
            <a:spcAft>
              <a:spcPct val="35000"/>
            </a:spcAft>
          </a:pPr>
          <a:endParaRPr lang="en-GB" sz="3800" kern="1200" dirty="0" smtClean="0"/>
        </a:p>
        <a:p>
          <a:pPr lvl="0" algn="l" defTabSz="1689100">
            <a:lnSpc>
              <a:spcPct val="90000"/>
            </a:lnSpc>
            <a:spcBef>
              <a:spcPct val="0"/>
            </a:spcBef>
            <a:spcAft>
              <a:spcPct val="35000"/>
            </a:spcAft>
          </a:pPr>
          <a:r>
            <a:rPr lang="en-GB" sz="3800" kern="1200" dirty="0" smtClean="0"/>
            <a:t>In summary</a:t>
          </a:r>
          <a:endParaRPr lang="en-GB" sz="3800" kern="1200" dirty="0"/>
        </a:p>
      </dsp:txBody>
      <dsp:txXfrm>
        <a:off x="132494" y="1773748"/>
        <a:ext cx="2550522" cy="25349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653F6-7C2D-4E62-A16F-6F84A2C1EED2}">
      <dsp:nvSpPr>
        <dsp:cNvPr id="0" name=""/>
        <dsp:cNvSpPr/>
      </dsp:nvSpPr>
      <dsp:spPr>
        <a:xfrm>
          <a:off x="0" y="0"/>
          <a:ext cx="8280920" cy="25274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80332-4FA0-4CD2-9A35-D0B1FEBC044D}">
      <dsp:nvSpPr>
        <dsp:cNvPr id="0" name=""/>
        <dsp:cNvSpPr/>
      </dsp:nvSpPr>
      <dsp:spPr>
        <a:xfrm>
          <a:off x="248427" y="336997"/>
          <a:ext cx="2432520" cy="185348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8CF34-0442-4928-BAC4-1C4FB76B8282}">
      <dsp:nvSpPr>
        <dsp:cNvPr id="0" name=""/>
        <dsp:cNvSpPr/>
      </dsp:nvSpPr>
      <dsp:spPr>
        <a:xfrm rot="10800000">
          <a:off x="216026" y="2527480"/>
          <a:ext cx="2432520" cy="30891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altLang="en-US" sz="1400" b="0" kern="1200" dirty="0" smtClean="0">
              <a:solidFill>
                <a:schemeClr val="bg1"/>
              </a:solidFill>
              <a:latin typeface="+mn-lt"/>
            </a:rPr>
            <a:t>Sore, blistered or cracked nipples are often associated with ineffective attachment at the breast and a reduced milk supply to your baby</a:t>
          </a:r>
          <a:endParaRPr lang="en-GB" sz="1400" b="0" kern="1200" dirty="0">
            <a:solidFill>
              <a:schemeClr val="bg1"/>
            </a:solidFill>
            <a:latin typeface="+mn-lt"/>
          </a:endParaRPr>
        </a:p>
      </dsp:txBody>
      <dsp:txXfrm rot="10800000">
        <a:off x="290834" y="2527480"/>
        <a:ext cx="2282904" cy="3014335"/>
      </dsp:txXfrm>
    </dsp:sp>
    <dsp:sp modelId="{A4D510A3-7921-457C-BA28-6154FE5397AF}">
      <dsp:nvSpPr>
        <dsp:cNvPr id="0" name=""/>
        <dsp:cNvSpPr/>
      </dsp:nvSpPr>
      <dsp:spPr>
        <a:xfrm>
          <a:off x="2924199" y="316275"/>
          <a:ext cx="2432520" cy="18949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A7445E-E113-487F-A43B-BB963FBA55CB}">
      <dsp:nvSpPr>
        <dsp:cNvPr id="0" name=""/>
        <dsp:cNvSpPr/>
      </dsp:nvSpPr>
      <dsp:spPr>
        <a:xfrm rot="10800000">
          <a:off x="2924199" y="2527480"/>
          <a:ext cx="2432520" cy="30891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altLang="en-US" sz="1400" b="0" kern="1200" dirty="0" smtClean="0">
              <a:solidFill>
                <a:schemeClr val="bg1"/>
              </a:solidFill>
              <a:latin typeface="+mn-lt"/>
            </a:rPr>
            <a:t>Excessive early weight loss, or faltering growth in the older baby </a:t>
          </a:r>
          <a:r>
            <a:rPr lang="en-GB" altLang="en-US" sz="1400" b="0" u="sng" kern="1200" dirty="0" smtClean="0">
              <a:solidFill>
                <a:schemeClr val="bg1"/>
              </a:solidFill>
              <a:latin typeface="+mn-lt"/>
            </a:rPr>
            <a:t>weight loss of up to 8% in the first three days is normal</a:t>
          </a:r>
          <a:endParaRPr lang="en-GB" sz="1400" b="0" u="sng" kern="1200" dirty="0">
            <a:solidFill>
              <a:schemeClr val="bg1"/>
            </a:solidFill>
            <a:latin typeface="+mn-lt"/>
          </a:endParaRPr>
        </a:p>
      </dsp:txBody>
      <dsp:txXfrm rot="10800000">
        <a:off x="2999007" y="2527480"/>
        <a:ext cx="2282904" cy="3014335"/>
      </dsp:txXfrm>
    </dsp:sp>
    <dsp:sp modelId="{81F8EDA2-8C6B-4418-A869-B2121EE13003}">
      <dsp:nvSpPr>
        <dsp:cNvPr id="0" name=""/>
        <dsp:cNvSpPr/>
      </dsp:nvSpPr>
      <dsp:spPr>
        <a:xfrm>
          <a:off x="5639573" y="295229"/>
          <a:ext cx="2353317" cy="193702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D1F66D-CB9C-46BC-99DB-D0811FD44F70}">
      <dsp:nvSpPr>
        <dsp:cNvPr id="0" name=""/>
        <dsp:cNvSpPr/>
      </dsp:nvSpPr>
      <dsp:spPr>
        <a:xfrm rot="10800000">
          <a:off x="5599972" y="2527480"/>
          <a:ext cx="2432520" cy="30891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b="0" i="0" kern="1200" dirty="0" smtClean="0">
              <a:latin typeface="+mn-lt"/>
            </a:rPr>
            <a:t>Mastitis makes your breast tissue inflamed and painful. A lump (this often comes before mastitis) and some redness around the area is common. More rarely the inflammation turns into an infection that  gives flu-like symptoms or a fever.</a:t>
          </a:r>
          <a:r>
            <a:rPr lang="en-GB" altLang="en-US" sz="1400" kern="1200" dirty="0" smtClean="0">
              <a:solidFill>
                <a:srgbClr val="425563"/>
              </a:solidFill>
              <a:latin typeface="+mn-lt"/>
            </a:rPr>
            <a:t>  </a:t>
          </a:r>
          <a:r>
            <a:rPr lang="en-GB" altLang="en-US" sz="1400" kern="1200" dirty="0" smtClean="0">
              <a:solidFill>
                <a:schemeClr val="bg1"/>
              </a:solidFill>
              <a:latin typeface="+mn-lt"/>
            </a:rPr>
            <a:t>Using a variety of feeding positions can encourage the  flow of milk from different areas of the breast and avoid blocked ducts and pooling of milk. </a:t>
          </a:r>
          <a:endParaRPr lang="en-GB" sz="1400" kern="1200" dirty="0">
            <a:solidFill>
              <a:schemeClr val="bg1"/>
            </a:solidFill>
            <a:latin typeface="+mn-lt"/>
          </a:endParaRPr>
        </a:p>
      </dsp:txBody>
      <dsp:txXfrm rot="10800000">
        <a:off x="5674780" y="2527480"/>
        <a:ext cx="2282904" cy="30143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8745F-9280-4588-80FC-3685C450FC57}">
      <dsp:nvSpPr>
        <dsp:cNvPr id="0" name=""/>
        <dsp:cNvSpPr/>
      </dsp:nvSpPr>
      <dsp:spPr>
        <a:xfrm>
          <a:off x="5259" y="62933"/>
          <a:ext cx="2685091" cy="3938133"/>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18B39-D728-4294-96B4-18432A76F8E7}">
      <dsp:nvSpPr>
        <dsp:cNvPr id="0" name=""/>
        <dsp:cNvSpPr/>
      </dsp:nvSpPr>
      <dsp:spPr>
        <a:xfrm>
          <a:off x="302356" y="3200056"/>
          <a:ext cx="2218858" cy="688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GB" sz="1600" kern="1200" dirty="0" smtClean="0"/>
            <a:t>G</a:t>
          </a:r>
          <a:r>
            <a:rPr lang="en-GB" sz="1400" kern="1200" dirty="0" smtClean="0"/>
            <a:t>ently massage your breast and roll your nipple</a:t>
          </a:r>
          <a:endParaRPr lang="en-GB" sz="1400" kern="1200" dirty="0"/>
        </a:p>
      </dsp:txBody>
      <dsp:txXfrm>
        <a:off x="302356" y="3200056"/>
        <a:ext cx="1562576" cy="688378"/>
      </dsp:txXfrm>
    </dsp:sp>
    <dsp:sp modelId="{54C2839E-FAE1-445F-85A3-E95ABE501E47}">
      <dsp:nvSpPr>
        <dsp:cNvPr id="0" name=""/>
        <dsp:cNvSpPr/>
      </dsp:nvSpPr>
      <dsp:spPr>
        <a:xfrm>
          <a:off x="2074901" y="3072715"/>
          <a:ext cx="545243" cy="85862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6D7CA-F6F2-427F-8381-45F9DC4D7412}">
      <dsp:nvSpPr>
        <dsp:cNvPr id="0" name=""/>
        <dsp:cNvSpPr/>
      </dsp:nvSpPr>
      <dsp:spPr>
        <a:xfrm>
          <a:off x="3118977" y="0"/>
          <a:ext cx="2702264" cy="3938133"/>
        </a:xfrm>
        <a:prstGeom prst="round2SameRect">
          <a:avLst>
            <a:gd name="adj1" fmla="val 8000"/>
            <a:gd name="adj2" fmla="val 0"/>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37160" rIns="45720" bIns="45720" numCol="1" spcCol="1270" anchor="t" anchorCtr="0">
          <a:noAutofit/>
        </a:bodyPr>
        <a:lstStyle/>
        <a:p>
          <a:pPr marL="285750" lvl="1" indent="-285750" algn="l" defTabSz="1600200">
            <a:lnSpc>
              <a:spcPct val="90000"/>
            </a:lnSpc>
            <a:spcBef>
              <a:spcPct val="0"/>
            </a:spcBef>
            <a:spcAft>
              <a:spcPct val="15000"/>
            </a:spcAft>
            <a:buChar char="••"/>
          </a:pPr>
          <a:endParaRPr lang="en-GB" sz="3600" kern="1200" dirty="0"/>
        </a:p>
      </dsp:txBody>
      <dsp:txXfrm>
        <a:off x="3182294" y="63317"/>
        <a:ext cx="2575630" cy="3874816"/>
      </dsp:txXfrm>
    </dsp:sp>
    <dsp:sp modelId="{E049127B-906D-427F-AEB0-87D90689345E}">
      <dsp:nvSpPr>
        <dsp:cNvPr id="0" name=""/>
        <dsp:cNvSpPr/>
      </dsp:nvSpPr>
      <dsp:spPr>
        <a:xfrm>
          <a:off x="3166827" y="3240357"/>
          <a:ext cx="2234706" cy="6028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lvl="0" algn="l" defTabSz="488950">
            <a:lnSpc>
              <a:spcPct val="90000"/>
            </a:lnSpc>
            <a:spcBef>
              <a:spcPct val="0"/>
            </a:spcBef>
            <a:spcAft>
              <a:spcPct val="35000"/>
            </a:spcAft>
          </a:pPr>
          <a:r>
            <a:rPr lang="en-GB" sz="1100" kern="1200" dirty="0" smtClean="0"/>
            <a:t>Place thumb and fingers in a C shaped grip 2-3cm from the base of the nipple     </a:t>
          </a:r>
          <a:endParaRPr lang="en-GB" sz="1100" kern="1200" dirty="0"/>
        </a:p>
      </dsp:txBody>
      <dsp:txXfrm>
        <a:off x="3166827" y="3240357"/>
        <a:ext cx="1573736" cy="602877"/>
      </dsp:txXfrm>
    </dsp:sp>
    <dsp:sp modelId="{26BEFD0E-F74F-4474-9E45-0EB124E20E4C}">
      <dsp:nvSpPr>
        <dsp:cNvPr id="0" name=""/>
        <dsp:cNvSpPr/>
      </dsp:nvSpPr>
      <dsp:spPr>
        <a:xfrm>
          <a:off x="4824535" y="3024340"/>
          <a:ext cx="900002" cy="85862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862426-77E5-431A-8D02-ABEE15E02B52}">
      <dsp:nvSpPr>
        <dsp:cNvPr id="0" name=""/>
        <dsp:cNvSpPr/>
      </dsp:nvSpPr>
      <dsp:spPr>
        <a:xfrm>
          <a:off x="5916640" y="101939"/>
          <a:ext cx="2724073" cy="3860120"/>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23401-D0BA-4AC9-B7D9-A0CC241841B5}">
      <dsp:nvSpPr>
        <dsp:cNvPr id="0" name=""/>
        <dsp:cNvSpPr/>
      </dsp:nvSpPr>
      <dsp:spPr>
        <a:xfrm>
          <a:off x="5950151" y="3231054"/>
          <a:ext cx="2691936" cy="8329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a:lnSpc>
              <a:spcPct val="90000"/>
            </a:lnSpc>
            <a:spcBef>
              <a:spcPct val="0"/>
            </a:spcBef>
            <a:spcAft>
              <a:spcPct val="35000"/>
            </a:spcAft>
          </a:pPr>
          <a:r>
            <a:rPr lang="en-GB" sz="1000" kern="1200" dirty="0" smtClean="0"/>
            <a:t>Drawing the thumb and forefinger together gently compress for 2 seconds and release .Repeat until milk starts to flow. Expect a few drops, less than 1ml ,at first</a:t>
          </a:r>
          <a:endParaRPr lang="en-GB" sz="1000" kern="1200" dirty="0"/>
        </a:p>
      </dsp:txBody>
      <dsp:txXfrm>
        <a:off x="5950151" y="3231054"/>
        <a:ext cx="1895729" cy="832945"/>
      </dsp:txXfrm>
    </dsp:sp>
    <dsp:sp modelId="{8C5CAFF2-36FA-48EB-97F1-457D17295604}">
      <dsp:nvSpPr>
        <dsp:cNvPr id="0" name=""/>
        <dsp:cNvSpPr/>
      </dsp:nvSpPr>
      <dsp:spPr>
        <a:xfrm>
          <a:off x="7849083" y="3072715"/>
          <a:ext cx="858624" cy="85862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A1263-75D2-4DCC-A721-C3E141EB06D1}">
      <dsp:nvSpPr>
        <dsp:cNvPr id="0" name=""/>
        <dsp:cNvSpPr/>
      </dsp:nvSpPr>
      <dsp:spPr>
        <a:xfrm>
          <a:off x="1836204" y="0"/>
          <a:ext cx="1584175" cy="1584175"/>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Warmth</a:t>
          </a:r>
          <a:endParaRPr lang="en-GB" sz="1500" kern="1200" dirty="0"/>
        </a:p>
      </dsp:txBody>
      <dsp:txXfrm>
        <a:off x="2232248" y="792088"/>
        <a:ext cx="792087" cy="792087"/>
      </dsp:txXfrm>
    </dsp:sp>
    <dsp:sp modelId="{87B5C453-43CC-4BD2-85BD-CE3A07B22E8D}">
      <dsp:nvSpPr>
        <dsp:cNvPr id="0" name=""/>
        <dsp:cNvSpPr/>
      </dsp:nvSpPr>
      <dsp:spPr>
        <a:xfrm>
          <a:off x="1044116" y="1584175"/>
          <a:ext cx="1584175" cy="1584175"/>
        </a:xfrm>
        <a:prstGeom prst="triangle">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Food</a:t>
          </a:r>
          <a:endParaRPr lang="en-GB" sz="1500" kern="1200" dirty="0"/>
        </a:p>
      </dsp:txBody>
      <dsp:txXfrm>
        <a:off x="1440160" y="2376263"/>
        <a:ext cx="792087" cy="792087"/>
      </dsp:txXfrm>
    </dsp:sp>
    <dsp:sp modelId="{9D000D5D-B827-4F9E-B1DB-7E1A3BA59CB2}">
      <dsp:nvSpPr>
        <dsp:cNvPr id="0" name=""/>
        <dsp:cNvSpPr/>
      </dsp:nvSpPr>
      <dsp:spPr>
        <a:xfrm rot="10800000">
          <a:off x="1836204" y="1584175"/>
          <a:ext cx="1584175" cy="1584175"/>
        </a:xfrm>
        <a:prstGeom prst="triangl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Security</a:t>
          </a:r>
          <a:endParaRPr lang="en-GB" sz="1500" kern="1200" dirty="0"/>
        </a:p>
      </dsp:txBody>
      <dsp:txXfrm rot="10800000">
        <a:off x="2232248" y="1584175"/>
        <a:ext cx="792087" cy="792087"/>
      </dsp:txXfrm>
    </dsp:sp>
    <dsp:sp modelId="{1E921C94-5245-46E5-BF95-94E7D2597A7F}">
      <dsp:nvSpPr>
        <dsp:cNvPr id="0" name=""/>
        <dsp:cNvSpPr/>
      </dsp:nvSpPr>
      <dsp:spPr>
        <a:xfrm>
          <a:off x="2628291" y="1584175"/>
          <a:ext cx="1584175" cy="1584175"/>
        </a:xfrm>
        <a:prstGeom prst="triangl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Love</a:t>
          </a:r>
          <a:endParaRPr lang="en-GB" sz="1500" kern="1200" dirty="0"/>
        </a:p>
      </dsp:txBody>
      <dsp:txXfrm>
        <a:off x="3024335" y="2376263"/>
        <a:ext cx="792087" cy="792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2263-7831-4300-B3F8-60508FDBCE18}">
      <dsp:nvSpPr>
        <dsp:cNvPr id="0" name=""/>
        <dsp:cNvSpPr/>
      </dsp:nvSpPr>
      <dsp:spPr>
        <a:xfrm>
          <a:off x="365" y="17197"/>
          <a:ext cx="1571272" cy="188552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GB" sz="1800" kern="1200" dirty="0"/>
        </a:p>
      </dsp:txBody>
      <dsp:txXfrm rot="16200000">
        <a:off x="-615573" y="633135"/>
        <a:ext cx="1546131" cy="314254"/>
      </dsp:txXfrm>
    </dsp:sp>
    <dsp:sp modelId="{A01EB2A8-0EF6-4DDE-856D-A9208DC01E01}">
      <dsp:nvSpPr>
        <dsp:cNvPr id="0" name=""/>
        <dsp:cNvSpPr/>
      </dsp:nvSpPr>
      <dsp:spPr>
        <a:xfrm>
          <a:off x="314619" y="17197"/>
          <a:ext cx="1170597" cy="18855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kern="1200" dirty="0" smtClean="0"/>
            <a:t>Playing music</a:t>
          </a:r>
          <a:endParaRPr lang="en-GB" sz="1900" kern="1200" dirty="0"/>
        </a:p>
      </dsp:txBody>
      <dsp:txXfrm>
        <a:off x="314619" y="17197"/>
        <a:ext cx="1170597" cy="1885526"/>
      </dsp:txXfrm>
    </dsp:sp>
    <dsp:sp modelId="{2D36E3A5-950D-48E8-A086-B78B5B82F2AF}">
      <dsp:nvSpPr>
        <dsp:cNvPr id="0" name=""/>
        <dsp:cNvSpPr/>
      </dsp:nvSpPr>
      <dsp:spPr>
        <a:xfrm>
          <a:off x="1628611" y="0"/>
          <a:ext cx="1571272" cy="188552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GB" sz="1800" kern="1200" dirty="0"/>
        </a:p>
      </dsp:txBody>
      <dsp:txXfrm rot="16200000">
        <a:off x="1012672" y="615938"/>
        <a:ext cx="1546131" cy="314254"/>
      </dsp:txXfrm>
    </dsp:sp>
    <dsp:sp modelId="{B2482873-7A3E-48BA-8960-DC7FCB371C8A}">
      <dsp:nvSpPr>
        <dsp:cNvPr id="0" name=""/>
        <dsp:cNvSpPr/>
      </dsp:nvSpPr>
      <dsp:spPr>
        <a:xfrm rot="5400000">
          <a:off x="1495940" y="1515743"/>
          <a:ext cx="277095" cy="2356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CAAFC-F066-46C6-934B-7F747FACAF45}">
      <dsp:nvSpPr>
        <dsp:cNvPr id="0" name=""/>
        <dsp:cNvSpPr/>
      </dsp:nvSpPr>
      <dsp:spPr>
        <a:xfrm>
          <a:off x="1942866" y="0"/>
          <a:ext cx="1170597" cy="18855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kern="1200" dirty="0" smtClean="0"/>
            <a:t>Talking to your baby</a:t>
          </a:r>
          <a:endParaRPr lang="en-GB" sz="1900" kern="1200" dirty="0"/>
        </a:p>
      </dsp:txBody>
      <dsp:txXfrm>
        <a:off x="1942866" y="0"/>
        <a:ext cx="1170597" cy="1885526"/>
      </dsp:txXfrm>
    </dsp:sp>
    <dsp:sp modelId="{A45CA1A9-8EBB-4CE8-A5D9-66510F8F66E0}">
      <dsp:nvSpPr>
        <dsp:cNvPr id="0" name=""/>
        <dsp:cNvSpPr/>
      </dsp:nvSpPr>
      <dsp:spPr>
        <a:xfrm>
          <a:off x="3252898" y="17197"/>
          <a:ext cx="1571272" cy="188552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en-GB" sz="1800" kern="1200" dirty="0"/>
        </a:p>
      </dsp:txBody>
      <dsp:txXfrm rot="16200000">
        <a:off x="2636959" y="633135"/>
        <a:ext cx="1546131" cy="314254"/>
      </dsp:txXfrm>
    </dsp:sp>
    <dsp:sp modelId="{B55D03DD-BB02-4527-B242-8F4724BD5701}">
      <dsp:nvSpPr>
        <dsp:cNvPr id="0" name=""/>
        <dsp:cNvSpPr/>
      </dsp:nvSpPr>
      <dsp:spPr>
        <a:xfrm rot="5400000">
          <a:off x="3122207" y="1515743"/>
          <a:ext cx="277095" cy="2356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2C81D-5C11-44E6-8866-3C4B39AD0CC4}">
      <dsp:nvSpPr>
        <dsp:cNvPr id="0" name=""/>
        <dsp:cNvSpPr/>
      </dsp:nvSpPr>
      <dsp:spPr>
        <a:xfrm>
          <a:off x="3567153" y="17197"/>
          <a:ext cx="1170597" cy="18855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kern="1200" dirty="0" smtClean="0"/>
            <a:t>Soothing and stroking in response to movements or kicks</a:t>
          </a:r>
          <a:endParaRPr lang="en-GB" sz="1900" kern="1200" dirty="0"/>
        </a:p>
      </dsp:txBody>
      <dsp:txXfrm>
        <a:off x="3567153" y="17197"/>
        <a:ext cx="1170597" cy="1885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C7FC2-5396-4C61-85C1-A7D483A2E97A}">
      <dsp:nvSpPr>
        <dsp:cNvPr id="0" name=""/>
        <dsp:cNvSpPr/>
      </dsp:nvSpPr>
      <dsp:spPr>
        <a:xfrm>
          <a:off x="4595564" y="-28164"/>
          <a:ext cx="1970111" cy="2088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1.You are  comfortable with refreshments to hand</a:t>
          </a:r>
          <a:endParaRPr lang="en-GB" sz="1200" kern="1200" dirty="0"/>
        </a:p>
      </dsp:txBody>
      <dsp:txXfrm>
        <a:off x="4884080" y="277617"/>
        <a:ext cx="1393079" cy="1476440"/>
      </dsp:txXfrm>
    </dsp:sp>
    <dsp:sp modelId="{500DDFBD-0255-4AA8-BEE2-CC9BF3A10228}">
      <dsp:nvSpPr>
        <dsp:cNvPr id="0" name=""/>
        <dsp:cNvSpPr/>
      </dsp:nvSpPr>
      <dsp:spPr>
        <a:xfrm rot="2160000">
          <a:off x="6516539" y="1549956"/>
          <a:ext cx="513642" cy="664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6531254" y="1637651"/>
        <a:ext cx="359549" cy="398948"/>
      </dsp:txXfrm>
    </dsp:sp>
    <dsp:sp modelId="{D7690114-F6F8-4A33-834B-F3B20A6B3320}">
      <dsp:nvSpPr>
        <dsp:cNvPr id="0" name=""/>
        <dsp:cNvSpPr/>
      </dsp:nvSpPr>
      <dsp:spPr>
        <a:xfrm>
          <a:off x="6989016" y="1769725"/>
          <a:ext cx="1970111" cy="1970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kern="1200" dirty="0" smtClean="0"/>
            <a:t>2.Use skin to skin to assist feeding</a:t>
          </a:r>
          <a:endParaRPr lang="en-GB" sz="1200" kern="1200" dirty="0"/>
        </a:p>
      </dsp:txBody>
      <dsp:txXfrm>
        <a:off x="7277532" y="2058241"/>
        <a:ext cx="1393079" cy="1393079"/>
      </dsp:txXfrm>
    </dsp:sp>
    <dsp:sp modelId="{F68030F0-3F8C-49B5-84CC-D5F4FCE512C7}">
      <dsp:nvSpPr>
        <dsp:cNvPr id="0" name=""/>
        <dsp:cNvSpPr/>
      </dsp:nvSpPr>
      <dsp:spPr>
        <a:xfrm rot="6480000">
          <a:off x="7259629" y="3815061"/>
          <a:ext cx="523829" cy="664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7362484" y="3873314"/>
        <a:ext cx="366680" cy="398948"/>
      </dsp:txXfrm>
    </dsp:sp>
    <dsp:sp modelId="{9E6C5802-CC16-4F31-9A11-B031ED4F09F9}">
      <dsp:nvSpPr>
        <dsp:cNvPr id="0" name=""/>
        <dsp:cNvSpPr/>
      </dsp:nvSpPr>
      <dsp:spPr>
        <a:xfrm>
          <a:off x="6074799" y="4583397"/>
          <a:ext cx="1970111" cy="1970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3.Try a variety of feeding positions before you opt for the most comfortable but whichever you choose the principles are the same</a:t>
          </a:r>
          <a:endParaRPr lang="en-GB" sz="1200" kern="1200" dirty="0"/>
        </a:p>
      </dsp:txBody>
      <dsp:txXfrm>
        <a:off x="6363315" y="4871913"/>
        <a:ext cx="1393079" cy="1393079"/>
      </dsp:txXfrm>
    </dsp:sp>
    <dsp:sp modelId="{8E3D796D-546D-4E5A-B0E2-630AE3F31B9D}">
      <dsp:nvSpPr>
        <dsp:cNvPr id="0" name=""/>
        <dsp:cNvSpPr/>
      </dsp:nvSpPr>
      <dsp:spPr>
        <a:xfrm rot="10800000">
          <a:off x="5333530" y="5235996"/>
          <a:ext cx="523829" cy="664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5490679" y="5368978"/>
        <a:ext cx="366680" cy="398948"/>
      </dsp:txXfrm>
    </dsp:sp>
    <dsp:sp modelId="{9001FD30-3704-4B28-9018-FCB53EA324E2}">
      <dsp:nvSpPr>
        <dsp:cNvPr id="0" name=""/>
        <dsp:cNvSpPr/>
      </dsp:nvSpPr>
      <dsp:spPr>
        <a:xfrm>
          <a:off x="3116329" y="4583397"/>
          <a:ext cx="1970111" cy="1970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kern="1200" dirty="0" smtClean="0"/>
            <a:t>4.Place your baby close(C) keep the head free(H) and the head and body inline(I) Finally line your baby up with their nose to your nipple(N)  CHIN</a:t>
          </a:r>
          <a:endParaRPr lang="en-GB" sz="1200" kern="1200" dirty="0"/>
        </a:p>
      </dsp:txBody>
      <dsp:txXfrm>
        <a:off x="3404845" y="4871913"/>
        <a:ext cx="1393079" cy="1393079"/>
      </dsp:txXfrm>
    </dsp:sp>
    <dsp:sp modelId="{A9D6E9E2-0102-45E6-9C33-2B4B7F61786B}">
      <dsp:nvSpPr>
        <dsp:cNvPr id="0" name=""/>
        <dsp:cNvSpPr/>
      </dsp:nvSpPr>
      <dsp:spPr>
        <a:xfrm rot="15120000">
          <a:off x="3386942" y="3843260"/>
          <a:ext cx="523829" cy="664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3489797" y="4050971"/>
        <a:ext cx="366680" cy="398948"/>
      </dsp:txXfrm>
    </dsp:sp>
    <dsp:sp modelId="{E80C7E2B-2B3D-4EA3-86D1-C9BBD4C15E0D}">
      <dsp:nvSpPr>
        <dsp:cNvPr id="0" name=""/>
        <dsp:cNvSpPr/>
      </dsp:nvSpPr>
      <dsp:spPr>
        <a:xfrm>
          <a:off x="2202112" y="1769725"/>
          <a:ext cx="1970111" cy="1970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kern="1200" dirty="0" smtClean="0"/>
            <a:t>5. Follow these principles and </a:t>
          </a:r>
          <a:r>
            <a:rPr lang="en-GB" sz="1100" kern="1200" dirty="0" smtClean="0"/>
            <a:t>as you can see from the </a:t>
          </a:r>
          <a:r>
            <a:rPr lang="en-GB" sz="1200" kern="1200" dirty="0" smtClean="0"/>
            <a:t>next slide your baby opens the mouth wide and the CHIN leads as you pull them into the breast</a:t>
          </a:r>
          <a:endParaRPr lang="en-GB" sz="1200" kern="1200" dirty="0"/>
        </a:p>
      </dsp:txBody>
      <dsp:txXfrm>
        <a:off x="2490628" y="2058241"/>
        <a:ext cx="1393079" cy="1393079"/>
      </dsp:txXfrm>
    </dsp:sp>
    <dsp:sp modelId="{1FE2BC90-9676-4187-B60D-078F546D68C2}">
      <dsp:nvSpPr>
        <dsp:cNvPr id="0" name=""/>
        <dsp:cNvSpPr/>
      </dsp:nvSpPr>
      <dsp:spPr>
        <a:xfrm rot="19440000">
          <a:off x="4107536" y="1567046"/>
          <a:ext cx="513642" cy="664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22251" y="1745315"/>
        <a:ext cx="359549" cy="398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40372-1B9E-4FA6-A74D-7C56B46C01FF}">
      <dsp:nvSpPr>
        <dsp:cNvPr id="0" name=""/>
        <dsp:cNvSpPr/>
      </dsp:nvSpPr>
      <dsp:spPr>
        <a:xfrm>
          <a:off x="450603" y="0"/>
          <a:ext cx="2195322" cy="252228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8D12F-B13C-4DC4-8B0C-F3E8163DA583}">
      <dsp:nvSpPr>
        <dsp:cNvPr id="0" name=""/>
        <dsp:cNvSpPr/>
      </dsp:nvSpPr>
      <dsp:spPr>
        <a:xfrm rot="10800000" flipH="1" flipV="1">
          <a:off x="503097" y="1903519"/>
          <a:ext cx="2278961" cy="730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l" defTabSz="711200">
            <a:lnSpc>
              <a:spcPct val="90000"/>
            </a:lnSpc>
            <a:spcBef>
              <a:spcPct val="0"/>
            </a:spcBef>
            <a:spcAft>
              <a:spcPct val="35000"/>
            </a:spcAft>
          </a:pPr>
          <a:r>
            <a:rPr lang="en-GB" sz="1600" b="1" kern="1200" dirty="0" smtClean="0">
              <a:solidFill>
                <a:schemeClr val="bg1"/>
              </a:solidFill>
            </a:rPr>
            <a:t>HEAD FREE/BODY IN LINE</a:t>
          </a:r>
          <a:endParaRPr lang="en-GB" sz="1600" b="1" kern="1200" dirty="0">
            <a:solidFill>
              <a:schemeClr val="bg1"/>
            </a:solidFill>
          </a:endParaRPr>
        </a:p>
      </dsp:txBody>
      <dsp:txXfrm rot="-10800000">
        <a:off x="503097" y="1903519"/>
        <a:ext cx="2278961" cy="730308"/>
      </dsp:txXfrm>
    </dsp:sp>
    <dsp:sp modelId="{783D4373-6DEF-41C7-BC69-3864DB1772A3}">
      <dsp:nvSpPr>
        <dsp:cNvPr id="0" name=""/>
        <dsp:cNvSpPr/>
      </dsp:nvSpPr>
      <dsp:spPr>
        <a:xfrm>
          <a:off x="3084837" y="0"/>
          <a:ext cx="2195322" cy="2533062"/>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22390-C4D5-4E52-B2A3-6A27ADA4B84F}">
      <dsp:nvSpPr>
        <dsp:cNvPr id="0" name=""/>
        <dsp:cNvSpPr/>
      </dsp:nvSpPr>
      <dsp:spPr>
        <a:xfrm>
          <a:off x="3327740" y="2107916"/>
          <a:ext cx="1780764" cy="35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bg1"/>
              </a:solidFill>
            </a:rPr>
            <a:t>NOSE TO NIPPLE</a:t>
          </a:r>
        </a:p>
        <a:p>
          <a:pPr lvl="0" algn="ctr" defTabSz="711200">
            <a:lnSpc>
              <a:spcPct val="90000"/>
            </a:lnSpc>
            <a:spcBef>
              <a:spcPct val="0"/>
            </a:spcBef>
            <a:spcAft>
              <a:spcPct val="35000"/>
            </a:spcAft>
          </a:pPr>
          <a:endParaRPr lang="en-GB" sz="1000" kern="1200" dirty="0" smtClean="0"/>
        </a:p>
        <a:p>
          <a:pPr lvl="0" algn="ctr" defTabSz="711200">
            <a:lnSpc>
              <a:spcPct val="90000"/>
            </a:lnSpc>
            <a:spcBef>
              <a:spcPct val="0"/>
            </a:spcBef>
            <a:spcAft>
              <a:spcPct val="35000"/>
            </a:spcAft>
          </a:pPr>
          <a:endParaRPr lang="en-GB" sz="1000" kern="1200" dirty="0"/>
        </a:p>
      </dsp:txBody>
      <dsp:txXfrm>
        <a:off x="3327740" y="2107916"/>
        <a:ext cx="1780764" cy="351615"/>
      </dsp:txXfrm>
    </dsp:sp>
    <dsp:sp modelId="{80E9A6E2-B9E6-469B-9AFE-D6908EDB6D29}">
      <dsp:nvSpPr>
        <dsp:cNvPr id="0" name=""/>
        <dsp:cNvSpPr/>
      </dsp:nvSpPr>
      <dsp:spPr>
        <a:xfrm>
          <a:off x="5522697" y="38275"/>
          <a:ext cx="2195322" cy="2533062"/>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44483-E18A-4E14-9A79-AE8BBA8D3987}">
      <dsp:nvSpPr>
        <dsp:cNvPr id="0" name=""/>
        <dsp:cNvSpPr/>
      </dsp:nvSpPr>
      <dsp:spPr>
        <a:xfrm>
          <a:off x="5562679" y="2119035"/>
          <a:ext cx="2071036" cy="32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bg1"/>
              </a:solidFill>
            </a:rPr>
            <a:t>WIDE OPEN MOUTH</a:t>
          </a:r>
          <a:endParaRPr lang="en-GB" sz="1600" b="1" kern="1200" dirty="0">
            <a:solidFill>
              <a:schemeClr val="bg1"/>
            </a:solidFill>
          </a:endParaRPr>
        </a:p>
      </dsp:txBody>
      <dsp:txXfrm>
        <a:off x="5562679" y="2119035"/>
        <a:ext cx="2071036" cy="329376"/>
      </dsp:txXfrm>
    </dsp:sp>
    <dsp:sp modelId="{A86D9B69-B73A-49BC-B5B1-815F8094614A}">
      <dsp:nvSpPr>
        <dsp:cNvPr id="0" name=""/>
        <dsp:cNvSpPr/>
      </dsp:nvSpPr>
      <dsp:spPr>
        <a:xfrm>
          <a:off x="2573980" y="2679270"/>
          <a:ext cx="3345773" cy="2521967"/>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12EAA-3323-4E2B-ABF6-6331DB508B61}">
      <dsp:nvSpPr>
        <dsp:cNvPr id="0" name=""/>
        <dsp:cNvSpPr/>
      </dsp:nvSpPr>
      <dsp:spPr>
        <a:xfrm>
          <a:off x="3427649" y="4737656"/>
          <a:ext cx="1497306" cy="58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bg1"/>
              </a:solidFill>
            </a:rPr>
            <a:t>CHIN LEADS</a:t>
          </a:r>
          <a:endParaRPr lang="en-GB" sz="1600" b="1" kern="1200" dirty="0">
            <a:solidFill>
              <a:schemeClr val="bg1"/>
            </a:solidFill>
          </a:endParaRPr>
        </a:p>
      </dsp:txBody>
      <dsp:txXfrm>
        <a:off x="3427649" y="4737656"/>
        <a:ext cx="1497306" cy="588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422B7-0391-4978-B984-7106A1D3F8A4}">
      <dsp:nvSpPr>
        <dsp:cNvPr id="0" name=""/>
        <dsp:cNvSpPr/>
      </dsp:nvSpPr>
      <dsp:spPr>
        <a:xfrm>
          <a:off x="3161347" y="-173820"/>
          <a:ext cx="1958472" cy="1958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Stays at breast</a:t>
          </a:r>
          <a:endParaRPr lang="en-GB" sz="1700" kern="1200" dirty="0"/>
        </a:p>
      </dsp:txBody>
      <dsp:txXfrm>
        <a:off x="3448159" y="112992"/>
        <a:ext cx="1384848" cy="1384848"/>
      </dsp:txXfrm>
    </dsp:sp>
    <dsp:sp modelId="{7BD2E1B8-C5CF-40C3-ADBF-C9CA35BFF004}">
      <dsp:nvSpPr>
        <dsp:cNvPr id="0" name=""/>
        <dsp:cNvSpPr/>
      </dsp:nvSpPr>
      <dsp:spPr>
        <a:xfrm rot="2160000">
          <a:off x="4991072" y="1239837"/>
          <a:ext cx="242461" cy="543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4998018" y="1327090"/>
        <a:ext cx="169723" cy="325888"/>
      </dsp:txXfrm>
    </dsp:sp>
    <dsp:sp modelId="{1E2AE7FB-7B6A-4F3D-A963-4099CF87CED9}">
      <dsp:nvSpPr>
        <dsp:cNvPr id="0" name=""/>
        <dsp:cNvSpPr/>
      </dsp:nvSpPr>
      <dsp:spPr>
        <a:xfrm>
          <a:off x="5115890" y="1246237"/>
          <a:ext cx="1958472" cy="1958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Satisfied after feed and content between feeds</a:t>
          </a:r>
          <a:endParaRPr lang="en-GB" sz="1700" kern="1200" dirty="0"/>
        </a:p>
      </dsp:txBody>
      <dsp:txXfrm>
        <a:off x="5402702" y="1533049"/>
        <a:ext cx="1384848" cy="1384848"/>
      </dsp:txXfrm>
    </dsp:sp>
    <dsp:sp modelId="{933B063A-2FA1-4E95-B84D-3D28E9CBDA9E}">
      <dsp:nvSpPr>
        <dsp:cNvPr id="0" name=""/>
        <dsp:cNvSpPr/>
      </dsp:nvSpPr>
      <dsp:spPr>
        <a:xfrm rot="6480000">
          <a:off x="5602731" y="3096224"/>
          <a:ext cx="242461" cy="543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5650339" y="3170265"/>
        <a:ext cx="169723" cy="325888"/>
      </dsp:txXfrm>
    </dsp:sp>
    <dsp:sp modelId="{9AEE7D6C-C0E7-4C71-A511-AADD82C767C4}">
      <dsp:nvSpPr>
        <dsp:cNvPr id="0" name=""/>
        <dsp:cNvSpPr/>
      </dsp:nvSpPr>
      <dsp:spPr>
        <a:xfrm>
          <a:off x="4369321" y="3543940"/>
          <a:ext cx="1958472" cy="1958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Rounded cheeks</a:t>
          </a:r>
          <a:endParaRPr lang="en-GB" sz="1700" kern="1200" dirty="0"/>
        </a:p>
      </dsp:txBody>
      <dsp:txXfrm>
        <a:off x="4656133" y="3830752"/>
        <a:ext cx="1384848" cy="1384848"/>
      </dsp:txXfrm>
    </dsp:sp>
    <dsp:sp modelId="{5F0D58B5-2803-4716-B630-0E95F359C4FE}">
      <dsp:nvSpPr>
        <dsp:cNvPr id="0" name=""/>
        <dsp:cNvSpPr/>
      </dsp:nvSpPr>
      <dsp:spPr>
        <a:xfrm rot="10862201">
          <a:off x="4053284" y="4230185"/>
          <a:ext cx="223469" cy="543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4120320" y="4339421"/>
        <a:ext cx="156428" cy="325888"/>
      </dsp:txXfrm>
    </dsp:sp>
    <dsp:sp modelId="{C9065D53-9608-4CD6-85D9-E15D3411C43C}">
      <dsp:nvSpPr>
        <dsp:cNvPr id="0" name=""/>
        <dsp:cNvSpPr/>
      </dsp:nvSpPr>
      <dsp:spPr>
        <a:xfrm>
          <a:off x="1989597" y="3500878"/>
          <a:ext cx="1958472" cy="1958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Curled bottom lip and more areola visible above upper lip</a:t>
          </a:r>
          <a:endParaRPr lang="en-GB" sz="1700" kern="1200" dirty="0"/>
        </a:p>
      </dsp:txBody>
      <dsp:txXfrm>
        <a:off x="2276409" y="3787690"/>
        <a:ext cx="1384848" cy="1384848"/>
      </dsp:txXfrm>
    </dsp:sp>
    <dsp:sp modelId="{03E7A063-0E83-4233-BED9-033CE1FA2C07}">
      <dsp:nvSpPr>
        <dsp:cNvPr id="0" name=""/>
        <dsp:cNvSpPr/>
      </dsp:nvSpPr>
      <dsp:spPr>
        <a:xfrm rot="15051206">
          <a:off x="2466073" y="3087287"/>
          <a:ext cx="226941" cy="543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0800000">
        <a:off x="2511279" y="3228075"/>
        <a:ext cx="158859" cy="325888"/>
      </dsp:txXfrm>
    </dsp:sp>
    <dsp:sp modelId="{324C7100-4CD0-4D46-B014-236D4B8BC6B4}">
      <dsp:nvSpPr>
        <dsp:cNvPr id="0" name=""/>
        <dsp:cNvSpPr/>
      </dsp:nvSpPr>
      <dsp:spPr>
        <a:xfrm>
          <a:off x="1206805" y="1246237"/>
          <a:ext cx="1958472" cy="1958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Long sucks regular short pauses</a:t>
          </a:r>
          <a:endParaRPr lang="en-GB" sz="1700" kern="1200" dirty="0"/>
        </a:p>
      </dsp:txBody>
      <dsp:txXfrm>
        <a:off x="1493617" y="1533049"/>
        <a:ext cx="1384848" cy="1384848"/>
      </dsp:txXfrm>
    </dsp:sp>
    <dsp:sp modelId="{F6DEAE6B-A7CC-4638-8388-2E4DE46D0FAD}">
      <dsp:nvSpPr>
        <dsp:cNvPr id="0" name=""/>
        <dsp:cNvSpPr/>
      </dsp:nvSpPr>
      <dsp:spPr>
        <a:xfrm rot="19440000">
          <a:off x="3036530" y="1247903"/>
          <a:ext cx="242461" cy="543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3043476" y="1377910"/>
        <a:ext cx="169723" cy="325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F699B-9B1A-4494-9497-23DD381590D3}">
      <dsp:nvSpPr>
        <dsp:cNvPr id="0" name=""/>
        <dsp:cNvSpPr/>
      </dsp:nvSpPr>
      <dsp:spPr>
        <a:xfrm rot="10800000">
          <a:off x="1770159" y="4453"/>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Feed for between 5 and 30 minutes at each feed 8-12 times over 24 hours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endParaRPr lang="en-GB" sz="2100" kern="1200" dirty="0" smtClean="0">
            <a:solidFill>
              <a:schemeClr val="bg1"/>
            </a:solidFill>
            <a:effectLst/>
            <a:latin typeface="Arial" panose="020B0604020202020204" pitchFamily="34" charset="0"/>
            <a:cs typeface="Arial" panose="020B0604020202020204" pitchFamily="34" charset="0"/>
          </a:endParaRPr>
        </a:p>
      </dsp:txBody>
      <dsp:txXfrm rot="10800000">
        <a:off x="1979041" y="4453"/>
        <a:ext cx="5989622" cy="835527"/>
      </dsp:txXfrm>
    </dsp:sp>
    <dsp:sp modelId="{D79116A1-EBF1-4FC9-A783-52FE9BE6D759}">
      <dsp:nvSpPr>
        <dsp:cNvPr id="0" name=""/>
        <dsp:cNvSpPr/>
      </dsp:nvSpPr>
      <dsp:spPr>
        <a:xfrm>
          <a:off x="1352395" y="4453"/>
          <a:ext cx="835527" cy="83552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018E7-BEE6-4779-9485-1AE130D80AD5}">
      <dsp:nvSpPr>
        <dsp:cNvPr id="0" name=""/>
        <dsp:cNvSpPr/>
      </dsp:nvSpPr>
      <dsp:spPr>
        <a:xfrm rot="10800000">
          <a:off x="1770159" y="1089391"/>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rtl="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Appear generally calm and relaxed whist feeding and  content after most feeds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endParaRPr lang="en-GB" sz="2100" kern="1200" dirty="0" smtClean="0">
            <a:solidFill>
              <a:schemeClr val="bg1"/>
            </a:solidFill>
            <a:effectLst/>
            <a:latin typeface="Arial" panose="020B0604020202020204" pitchFamily="34" charset="0"/>
            <a:cs typeface="Arial" panose="020B0604020202020204" pitchFamily="34" charset="0"/>
          </a:endParaRPr>
        </a:p>
      </dsp:txBody>
      <dsp:txXfrm rot="10800000">
        <a:off x="1979041" y="1089391"/>
        <a:ext cx="5989622" cy="835527"/>
      </dsp:txXfrm>
    </dsp:sp>
    <dsp:sp modelId="{B113D162-ADBF-4AC5-9E12-F5DAB1480452}">
      <dsp:nvSpPr>
        <dsp:cNvPr id="0" name=""/>
        <dsp:cNvSpPr/>
      </dsp:nvSpPr>
      <dsp:spPr>
        <a:xfrm>
          <a:off x="1352395" y="1089391"/>
          <a:ext cx="835527" cy="83552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4D64E-CF2F-4838-A753-5C45633FCD96}">
      <dsp:nvSpPr>
        <dsp:cNvPr id="0" name=""/>
        <dsp:cNvSpPr/>
      </dsp:nvSpPr>
      <dsp:spPr>
        <a:xfrm rot="10800000">
          <a:off x="1770159" y="2174330"/>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rtl="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At 3-4 days old and beyond audibly swallow  frequently during the feed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endParaRPr lang="en-GB" sz="2100" kern="1200" dirty="0" smtClean="0">
            <a:solidFill>
              <a:schemeClr val="bg1"/>
            </a:solidFill>
            <a:effectLst/>
            <a:latin typeface="Arial" panose="020B0604020202020204" pitchFamily="34" charset="0"/>
            <a:ea typeface="Calibri"/>
            <a:cs typeface="Arial" panose="020B0604020202020204" pitchFamily="34" charset="0"/>
          </a:endParaRPr>
        </a:p>
      </dsp:txBody>
      <dsp:txXfrm rot="10800000">
        <a:off x="1979041" y="2174330"/>
        <a:ext cx="5989622" cy="835527"/>
      </dsp:txXfrm>
    </dsp:sp>
    <dsp:sp modelId="{969A383E-CE67-49AC-8AD6-C7DC4184F29E}">
      <dsp:nvSpPr>
        <dsp:cNvPr id="0" name=""/>
        <dsp:cNvSpPr/>
      </dsp:nvSpPr>
      <dsp:spPr>
        <a:xfrm>
          <a:off x="1352395" y="2174330"/>
          <a:ext cx="835527" cy="83552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F1C2C-5485-4AB6-8EA8-4C9B40830CB9}">
      <dsp:nvSpPr>
        <dsp:cNvPr id="0" name=""/>
        <dsp:cNvSpPr/>
      </dsp:nvSpPr>
      <dsp:spPr>
        <a:xfrm rot="10800000">
          <a:off x="1770159" y="3259269"/>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rtl="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Have wet and dirty nappies as expected by age (see chart over page)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endParaRPr lang="en-GB" sz="2100" kern="1200" dirty="0" smtClean="0">
            <a:solidFill>
              <a:schemeClr val="bg1"/>
            </a:solidFill>
            <a:effectLst/>
            <a:latin typeface="Arial" panose="020B0604020202020204" pitchFamily="34" charset="0"/>
            <a:cs typeface="Arial" panose="020B0604020202020204" pitchFamily="34" charset="0"/>
          </a:endParaRPr>
        </a:p>
      </dsp:txBody>
      <dsp:txXfrm rot="10800000">
        <a:off x="1979041" y="3259269"/>
        <a:ext cx="5989622" cy="835527"/>
      </dsp:txXfrm>
    </dsp:sp>
    <dsp:sp modelId="{D008F52A-5E37-4630-B2FD-EE9392ABF6F7}">
      <dsp:nvSpPr>
        <dsp:cNvPr id="0" name=""/>
        <dsp:cNvSpPr/>
      </dsp:nvSpPr>
      <dsp:spPr>
        <a:xfrm>
          <a:off x="1352395" y="3259269"/>
          <a:ext cx="835527" cy="83552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4C406-160B-4971-835E-73FDF7AABCE2}">
      <dsp:nvSpPr>
        <dsp:cNvPr id="0" name=""/>
        <dsp:cNvSpPr/>
      </dsp:nvSpPr>
      <dsp:spPr>
        <a:xfrm rot="10800000">
          <a:off x="1713319" y="4306834"/>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rtl="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Finish the feed herself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r>
            <a:rPr lang="en-GB" sz="2100" kern="1200" dirty="0" smtClean="0">
              <a:solidFill>
                <a:schemeClr val="bg1"/>
              </a:solidFill>
              <a:effectLst/>
              <a:latin typeface="Arial" panose="020B0604020202020204" pitchFamily="34" charset="0"/>
              <a:cs typeface="Arial" panose="020B0604020202020204" pitchFamily="34" charset="0"/>
            </a:rPr>
            <a:t> </a:t>
          </a:r>
        </a:p>
      </dsp:txBody>
      <dsp:txXfrm rot="10800000">
        <a:off x="1922201" y="4306834"/>
        <a:ext cx="5989622" cy="835527"/>
      </dsp:txXfrm>
    </dsp:sp>
    <dsp:sp modelId="{21DFDD00-D0B1-4234-8C65-6319A36B181C}">
      <dsp:nvSpPr>
        <dsp:cNvPr id="0" name=""/>
        <dsp:cNvSpPr/>
      </dsp:nvSpPr>
      <dsp:spPr>
        <a:xfrm>
          <a:off x="1352395" y="4344207"/>
          <a:ext cx="835527" cy="83552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A1965-DD93-4EBA-A04D-997537446F60}">
      <dsp:nvSpPr>
        <dsp:cNvPr id="0" name=""/>
        <dsp:cNvSpPr/>
      </dsp:nvSpPr>
      <dsp:spPr>
        <a:xfrm rot="10800000">
          <a:off x="1770159" y="5429146"/>
          <a:ext cx="6198504" cy="835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44" tIns="80010" rIns="149352" bIns="80010" numCol="1" spcCol="1270" anchor="ctr" anchorCtr="0">
          <a:noAutofit/>
        </a:bodyPr>
        <a:lstStyle/>
        <a:p>
          <a:pPr lvl="0" algn="ctr" defTabSz="933450" rtl="0">
            <a:lnSpc>
              <a:spcPct val="90000"/>
            </a:lnSpc>
            <a:spcBef>
              <a:spcPct val="0"/>
            </a:spcBef>
            <a:spcAft>
              <a:spcPct val="35000"/>
            </a:spcAft>
          </a:pPr>
          <a:r>
            <a:rPr lang="en-GB" sz="2100" kern="1200" dirty="0" smtClean="0">
              <a:solidFill>
                <a:schemeClr val="bg1"/>
              </a:solidFill>
              <a:effectLst/>
              <a:latin typeface="Arial" panose="020B0604020202020204" pitchFamily="34" charset="0"/>
              <a:cs typeface="Arial" panose="020B0604020202020204" pitchFamily="34" charset="0"/>
            </a:rPr>
            <a:t>Show no yellow discolouring of skin or eyes </a:t>
          </a:r>
          <a:r>
            <a:rPr lang="en-GB" sz="2100" kern="1200" dirty="0" smtClean="0">
              <a:solidFill>
                <a:schemeClr val="bg1"/>
              </a:solidFill>
              <a:effectLst/>
              <a:latin typeface="Arial" panose="020B0604020202020204" pitchFamily="34" charset="0"/>
              <a:cs typeface="Arial" panose="020B0604020202020204" pitchFamily="34" charset="0"/>
              <a:sym typeface="Wingdings"/>
            </a:rPr>
            <a:t></a:t>
          </a:r>
          <a:endParaRPr lang="en-GB" sz="2100" kern="1200" dirty="0" smtClean="0">
            <a:solidFill>
              <a:schemeClr val="bg1"/>
            </a:solidFill>
            <a:effectLst/>
            <a:latin typeface="Arial" panose="020B0604020202020204" pitchFamily="34" charset="0"/>
            <a:cs typeface="Arial" panose="020B0604020202020204" pitchFamily="34" charset="0"/>
          </a:endParaRPr>
        </a:p>
      </dsp:txBody>
      <dsp:txXfrm rot="10800000">
        <a:off x="1979041" y="5429146"/>
        <a:ext cx="5989622" cy="835527"/>
      </dsp:txXfrm>
    </dsp:sp>
    <dsp:sp modelId="{06A70BF7-A662-4D7C-BA76-87829D6B5917}">
      <dsp:nvSpPr>
        <dsp:cNvPr id="0" name=""/>
        <dsp:cNvSpPr/>
      </dsp:nvSpPr>
      <dsp:spPr>
        <a:xfrm>
          <a:off x="1352395" y="5429146"/>
          <a:ext cx="835527" cy="835527"/>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F8CFE-2E1C-41EC-9612-9A6F53160D75}">
      <dsp:nvSpPr>
        <dsp:cNvPr id="0" name=""/>
        <dsp:cNvSpPr/>
      </dsp:nvSpPr>
      <dsp:spPr>
        <a:xfrm>
          <a:off x="3610406" y="4513"/>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effectLst/>
              <a:latin typeface="Arial" panose="020B0604020202020204" pitchFamily="34" charset="0"/>
              <a:cs typeface="Arial" panose="020B0604020202020204" pitchFamily="34" charset="0"/>
            </a:rPr>
            <a:t>Your baby appears jaundiced (yellow discolouration of the skin) </a:t>
          </a:r>
          <a:endParaRPr lang="en-GB" sz="1200" kern="1200" dirty="0">
            <a:solidFill>
              <a:schemeClr val="bg1"/>
            </a:solidFill>
          </a:endParaRPr>
        </a:p>
      </dsp:txBody>
      <dsp:txXfrm>
        <a:off x="3668018" y="62125"/>
        <a:ext cx="1700458" cy="1064969"/>
      </dsp:txXfrm>
    </dsp:sp>
    <dsp:sp modelId="{A0F14C5F-A60F-446B-85C1-533B2349BC29}">
      <dsp:nvSpPr>
        <dsp:cNvPr id="0" name=""/>
        <dsp:cNvSpPr/>
      </dsp:nvSpPr>
      <dsp:spPr>
        <a:xfrm>
          <a:off x="1740346" y="594610"/>
          <a:ext cx="5555802" cy="5555802"/>
        </a:xfrm>
        <a:custGeom>
          <a:avLst/>
          <a:gdLst/>
          <a:ahLst/>
          <a:cxnLst/>
          <a:rect l="0" t="0" r="0" b="0"/>
          <a:pathLst>
            <a:path>
              <a:moveTo>
                <a:pt x="3697318" y="156564"/>
              </a:moveTo>
              <a:arcTo wR="2777901" hR="2777901" stAng="17359680" swAng="14991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C6C13-C70B-469D-9E86-D236D3B7D485}">
      <dsp:nvSpPr>
        <dsp:cNvPr id="0" name=""/>
        <dsp:cNvSpPr/>
      </dsp:nvSpPr>
      <dsp:spPr>
        <a:xfrm>
          <a:off x="6016139" y="1393464"/>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effectLst/>
              <a:latin typeface="Arial" panose="020B0604020202020204" pitchFamily="34" charset="0"/>
              <a:cs typeface="Arial" panose="020B0604020202020204" pitchFamily="34" charset="0"/>
            </a:rPr>
            <a:t>Your baby is not having the wet and dirty nappies as explained </a:t>
          </a:r>
          <a:endParaRPr lang="en-GB" sz="1200" kern="1200" dirty="0">
            <a:solidFill>
              <a:schemeClr val="bg1"/>
            </a:solidFill>
          </a:endParaRPr>
        </a:p>
      </dsp:txBody>
      <dsp:txXfrm>
        <a:off x="6073751" y="1451076"/>
        <a:ext cx="1700458" cy="1064969"/>
      </dsp:txXfrm>
    </dsp:sp>
    <dsp:sp modelId="{61F183F1-EA04-405E-884A-606C9EC11529}">
      <dsp:nvSpPr>
        <dsp:cNvPr id="0" name=""/>
        <dsp:cNvSpPr/>
      </dsp:nvSpPr>
      <dsp:spPr>
        <a:xfrm>
          <a:off x="1740346" y="594610"/>
          <a:ext cx="5555802" cy="5555802"/>
        </a:xfrm>
        <a:custGeom>
          <a:avLst/>
          <a:gdLst/>
          <a:ahLst/>
          <a:cxnLst/>
          <a:rect l="0" t="0" r="0" b="0"/>
          <a:pathLst>
            <a:path>
              <a:moveTo>
                <a:pt x="5443009" y="1994362"/>
              </a:moveTo>
              <a:arcTo wR="2777901" hR="2777901" stAng="20617004" swAng="19659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77BE62-B74F-441E-8D9D-3A289E93B969}">
      <dsp:nvSpPr>
        <dsp:cNvPr id="0" name=""/>
        <dsp:cNvSpPr/>
      </dsp:nvSpPr>
      <dsp:spPr>
        <a:xfrm>
          <a:off x="6016139" y="4171365"/>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0" i="0" u="none" kern="1200" dirty="0" smtClean="0"/>
            <a:t>You think your baby needs a dummy or you feel you need to give your baby formula milk</a:t>
          </a:r>
          <a:endParaRPr lang="en-GB" sz="1200" kern="1200" dirty="0"/>
        </a:p>
      </dsp:txBody>
      <dsp:txXfrm>
        <a:off x="6073751" y="4228977"/>
        <a:ext cx="1700458" cy="1064969"/>
      </dsp:txXfrm>
    </dsp:sp>
    <dsp:sp modelId="{61D28DCA-E8A2-4919-BD17-45A4F6EFC25E}">
      <dsp:nvSpPr>
        <dsp:cNvPr id="0" name=""/>
        <dsp:cNvSpPr/>
      </dsp:nvSpPr>
      <dsp:spPr>
        <a:xfrm>
          <a:off x="1740346" y="594610"/>
          <a:ext cx="5555802" cy="5555802"/>
        </a:xfrm>
        <a:custGeom>
          <a:avLst/>
          <a:gdLst/>
          <a:ahLst/>
          <a:cxnLst/>
          <a:rect l="0" t="0" r="0" b="0"/>
          <a:pathLst>
            <a:path>
              <a:moveTo>
                <a:pt x="4718535" y="4765531"/>
              </a:moveTo>
              <a:arcTo wR="2777901" hR="2777901" stAng="2741126" swAng="14991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2945EE-C621-4B8F-BA97-4E99DE7836FB}">
      <dsp:nvSpPr>
        <dsp:cNvPr id="0" name=""/>
        <dsp:cNvSpPr/>
      </dsp:nvSpPr>
      <dsp:spPr>
        <a:xfrm>
          <a:off x="3610406" y="5560315"/>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Feeding frequently lasts for less than 5 minutes or more than 40 minutes</a:t>
          </a:r>
          <a:endParaRPr lang="en-GB" sz="1200" kern="1200" dirty="0"/>
        </a:p>
      </dsp:txBody>
      <dsp:txXfrm>
        <a:off x="3668018" y="5617927"/>
        <a:ext cx="1700458" cy="1064969"/>
      </dsp:txXfrm>
    </dsp:sp>
    <dsp:sp modelId="{9A14C6F5-881A-4E38-B5D3-C3DC2D26E2A6}">
      <dsp:nvSpPr>
        <dsp:cNvPr id="0" name=""/>
        <dsp:cNvSpPr/>
      </dsp:nvSpPr>
      <dsp:spPr>
        <a:xfrm>
          <a:off x="1740346" y="594610"/>
          <a:ext cx="5555802" cy="5555802"/>
        </a:xfrm>
        <a:custGeom>
          <a:avLst/>
          <a:gdLst/>
          <a:ahLst/>
          <a:cxnLst/>
          <a:rect l="0" t="0" r="0" b="0"/>
          <a:pathLst>
            <a:path>
              <a:moveTo>
                <a:pt x="1858483" y="5399237"/>
              </a:moveTo>
              <a:arcTo wR="2777901" hR="2777901" stAng="6559680" swAng="14991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A41BE9-22CB-46B7-8B21-128D6523372B}">
      <dsp:nvSpPr>
        <dsp:cNvPr id="0" name=""/>
        <dsp:cNvSpPr/>
      </dsp:nvSpPr>
      <dsp:spPr>
        <a:xfrm>
          <a:off x="1204673" y="4171365"/>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effectLst/>
              <a:latin typeface="Arial" panose="020B0604020202020204" pitchFamily="34" charset="0"/>
              <a:cs typeface="Arial" panose="020B0604020202020204" pitchFamily="34" charset="0"/>
            </a:rPr>
            <a:t>You are having pain in your breasts or nipples, or post feed your nipple looks pinched or flattened on one side </a:t>
          </a:r>
          <a:endParaRPr lang="en-GB" sz="1200" kern="1200" dirty="0">
            <a:solidFill>
              <a:schemeClr val="bg1"/>
            </a:solidFill>
            <a:effectLst/>
            <a:latin typeface="Arial" panose="020B0604020202020204" pitchFamily="34" charset="0"/>
            <a:ea typeface="Calibri"/>
            <a:cs typeface="Arial" panose="020B0604020202020204" pitchFamily="34" charset="0"/>
          </a:endParaRPr>
        </a:p>
      </dsp:txBody>
      <dsp:txXfrm>
        <a:off x="1262285" y="4228977"/>
        <a:ext cx="1700458" cy="1064969"/>
      </dsp:txXfrm>
    </dsp:sp>
    <dsp:sp modelId="{0ED713C7-AA0C-46C7-A1BB-43D839E5A725}">
      <dsp:nvSpPr>
        <dsp:cNvPr id="0" name=""/>
        <dsp:cNvSpPr/>
      </dsp:nvSpPr>
      <dsp:spPr>
        <a:xfrm>
          <a:off x="1740346" y="594610"/>
          <a:ext cx="5555802" cy="5555802"/>
        </a:xfrm>
        <a:custGeom>
          <a:avLst/>
          <a:gdLst/>
          <a:ahLst/>
          <a:cxnLst/>
          <a:rect l="0" t="0" r="0" b="0"/>
          <a:pathLst>
            <a:path>
              <a:moveTo>
                <a:pt x="112792" y="3561439"/>
              </a:moveTo>
              <a:arcTo wR="2777901" hR="2777901" stAng="9817004" swAng="19659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5AE5FB-EDEB-4A1A-BF52-1A56A71880E2}">
      <dsp:nvSpPr>
        <dsp:cNvPr id="0" name=""/>
        <dsp:cNvSpPr/>
      </dsp:nvSpPr>
      <dsp:spPr>
        <a:xfrm>
          <a:off x="1204673" y="1393464"/>
          <a:ext cx="1815682" cy="1180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effectLst/>
              <a:latin typeface="Arial" panose="020B0604020202020204" pitchFamily="34" charset="0"/>
              <a:cs typeface="Arial" panose="020B0604020202020204" pitchFamily="34" charset="0"/>
            </a:rPr>
            <a:t>Your baby always falls asleep on the breast and/or never finishes the feed himself</a:t>
          </a:r>
          <a:endParaRPr lang="en-GB" sz="1200" kern="1200" dirty="0">
            <a:solidFill>
              <a:schemeClr val="bg1"/>
            </a:solidFill>
          </a:endParaRPr>
        </a:p>
      </dsp:txBody>
      <dsp:txXfrm>
        <a:off x="1262285" y="1451076"/>
        <a:ext cx="1700458" cy="1064969"/>
      </dsp:txXfrm>
    </dsp:sp>
    <dsp:sp modelId="{06DA6A51-DFCD-4432-A549-F63B1B0AD29F}">
      <dsp:nvSpPr>
        <dsp:cNvPr id="0" name=""/>
        <dsp:cNvSpPr/>
      </dsp:nvSpPr>
      <dsp:spPr>
        <a:xfrm>
          <a:off x="1740346" y="594610"/>
          <a:ext cx="5555802" cy="5555802"/>
        </a:xfrm>
        <a:custGeom>
          <a:avLst/>
          <a:gdLst/>
          <a:ahLst/>
          <a:cxnLst/>
          <a:rect l="0" t="0" r="0" b="0"/>
          <a:pathLst>
            <a:path>
              <a:moveTo>
                <a:pt x="837266" y="790271"/>
              </a:moveTo>
              <a:arcTo wR="2777901" hR="2777901" stAng="13541126" swAng="14991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30903-83B5-4F44-97B1-FC79A1AC618C}">
      <dsp:nvSpPr>
        <dsp:cNvPr id="0" name=""/>
        <dsp:cNvSpPr/>
      </dsp:nvSpPr>
      <dsp:spPr>
        <a:xfrm>
          <a:off x="1140" y="1276293"/>
          <a:ext cx="1511412" cy="1511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Poor ineffective attachment at the breast</a:t>
          </a:r>
          <a:endParaRPr lang="en-GB" sz="1400" kern="1200" dirty="0"/>
        </a:p>
      </dsp:txBody>
      <dsp:txXfrm>
        <a:off x="222481" y="1497634"/>
        <a:ext cx="1068730" cy="1068730"/>
      </dsp:txXfrm>
    </dsp:sp>
    <dsp:sp modelId="{D386E04E-1D4F-4214-BF49-D17F51789EE2}">
      <dsp:nvSpPr>
        <dsp:cNvPr id="0" name=""/>
        <dsp:cNvSpPr/>
      </dsp:nvSpPr>
      <dsp:spPr>
        <a:xfrm>
          <a:off x="1635279" y="1593690"/>
          <a:ext cx="876619" cy="87661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751475" y="1928909"/>
        <a:ext cx="644227" cy="206181"/>
      </dsp:txXfrm>
    </dsp:sp>
    <dsp:sp modelId="{BCD0C1F0-3AAB-42B9-9149-7D512A1501DD}">
      <dsp:nvSpPr>
        <dsp:cNvPr id="0" name=""/>
        <dsp:cNvSpPr/>
      </dsp:nvSpPr>
      <dsp:spPr>
        <a:xfrm>
          <a:off x="2634625" y="1276293"/>
          <a:ext cx="1511412" cy="1511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Prolonged and or frequent feeding</a:t>
          </a:r>
          <a:endParaRPr lang="en-GB" sz="1400" kern="1200" dirty="0"/>
        </a:p>
      </dsp:txBody>
      <dsp:txXfrm>
        <a:off x="2855966" y="1497634"/>
        <a:ext cx="1068730" cy="1068730"/>
      </dsp:txXfrm>
    </dsp:sp>
    <dsp:sp modelId="{D4DEC3B0-B75E-4AB5-965B-33A04A9FA4E4}">
      <dsp:nvSpPr>
        <dsp:cNvPr id="0" name=""/>
        <dsp:cNvSpPr/>
      </dsp:nvSpPr>
      <dsp:spPr>
        <a:xfrm>
          <a:off x="4268764" y="1593690"/>
          <a:ext cx="876619" cy="87661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384960" y="1774274"/>
        <a:ext cx="644227" cy="515451"/>
      </dsp:txXfrm>
    </dsp:sp>
    <dsp:sp modelId="{E2FE15E6-BBF8-4455-905C-526DD464255B}">
      <dsp:nvSpPr>
        <dsp:cNvPr id="0" name=""/>
        <dsp:cNvSpPr/>
      </dsp:nvSpPr>
      <dsp:spPr>
        <a:xfrm>
          <a:off x="5268110" y="1276293"/>
          <a:ext cx="1511412" cy="1511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Trauma to mother and poor milk transfer to baby</a:t>
          </a:r>
          <a:endParaRPr lang="en-GB" sz="1400" kern="1200" dirty="0"/>
        </a:p>
      </dsp:txBody>
      <dsp:txXfrm>
        <a:off x="5489451" y="1497634"/>
        <a:ext cx="1068730" cy="1068730"/>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816C-004C-4AD1-B409-60033C6FBCAD}" type="datetimeFigureOut">
              <a:rPr lang="en-GB" smtClean="0"/>
              <a:t>11/06/2020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66DAC-C1B4-485D-9F87-0F72200FA2F0}" type="slidenum">
              <a:rPr lang="en-GB" smtClean="0"/>
              <a:t>‹#›</a:t>
            </a:fld>
            <a:endParaRPr lang="en-GB"/>
          </a:p>
        </p:txBody>
      </p:sp>
    </p:spTree>
    <p:extLst>
      <p:ext uri="{BB962C8B-B14F-4D97-AF65-F5344CB8AC3E}">
        <p14:creationId xmlns:p14="http://schemas.microsoft.com/office/powerpoint/2010/main" val="188452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11</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12</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13</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14</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15</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16</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19</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20</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21</a:t>
            </a:fld>
            <a:endParaRPr lang="en-GB"/>
          </a:p>
        </p:txBody>
      </p:sp>
    </p:spTree>
    <p:extLst>
      <p:ext uri="{BB962C8B-B14F-4D97-AF65-F5344CB8AC3E}">
        <p14:creationId xmlns:p14="http://schemas.microsoft.com/office/powerpoint/2010/main" val="155056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2</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3</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4</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5</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6</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7</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8</a:t>
            </a:fld>
            <a:endParaRPr lang="en-GB" dirty="0"/>
          </a:p>
        </p:txBody>
      </p:sp>
    </p:spTree>
    <p:extLst>
      <p:ext uri="{BB962C8B-B14F-4D97-AF65-F5344CB8AC3E}">
        <p14:creationId xmlns:p14="http://schemas.microsoft.com/office/powerpoint/2010/main" val="155056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0862-9334-4572-A562-545F00A2EF2D}" type="slidenum">
              <a:rPr lang="en-GB" smtClean="0"/>
              <a:t>10</a:t>
            </a:fld>
            <a:endParaRPr lang="en-GB" dirty="0"/>
          </a:p>
        </p:txBody>
      </p:sp>
    </p:spTree>
    <p:extLst>
      <p:ext uri="{BB962C8B-B14F-4D97-AF65-F5344CB8AC3E}">
        <p14:creationId xmlns:p14="http://schemas.microsoft.com/office/powerpoint/2010/main" val="155056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BAE4EE-F6EE-4399-8D7E-F116EAA6C78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302219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AE4EE-F6EE-4399-8D7E-F116EAA6C78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59447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AE4EE-F6EE-4399-8D7E-F116EAA6C78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223605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70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AE4EE-F6EE-4399-8D7E-F116EAA6C78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422498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AE4EE-F6EE-4399-8D7E-F116EAA6C787}"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153716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BAE4EE-F6EE-4399-8D7E-F116EAA6C78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381496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BAE4EE-F6EE-4399-8D7E-F116EAA6C787}"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30220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BAE4EE-F6EE-4399-8D7E-F116EAA6C787}"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418604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AE4EE-F6EE-4399-8D7E-F116EAA6C787}"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402502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AE4EE-F6EE-4399-8D7E-F116EAA6C78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33183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AE4EE-F6EE-4399-8D7E-F116EAA6C787}"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1C522-6472-4493-AE32-CAF2FBF09696}" type="slidenum">
              <a:rPr lang="en-GB" smtClean="0"/>
              <a:t>‹#›</a:t>
            </a:fld>
            <a:endParaRPr lang="en-GB"/>
          </a:p>
        </p:txBody>
      </p:sp>
    </p:spTree>
    <p:extLst>
      <p:ext uri="{BB962C8B-B14F-4D97-AF65-F5344CB8AC3E}">
        <p14:creationId xmlns:p14="http://schemas.microsoft.com/office/powerpoint/2010/main" val="244362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AE4EE-F6EE-4399-8D7E-F116EAA6C787}" type="datetimeFigureOut">
              <a:rPr lang="en-GB" smtClean="0"/>
              <a:t>11/06/2020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1C522-6472-4493-AE32-CAF2FBF09696}" type="slidenum">
              <a:rPr lang="en-GB" smtClean="0"/>
              <a:t>‹#›</a:t>
            </a:fld>
            <a:endParaRPr lang="en-GB"/>
          </a:p>
        </p:txBody>
      </p:sp>
    </p:spTree>
    <p:extLst>
      <p:ext uri="{BB962C8B-B14F-4D97-AF65-F5344CB8AC3E}">
        <p14:creationId xmlns:p14="http://schemas.microsoft.com/office/powerpoint/2010/main" val="256434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www.nhs.uk/conditions/pregnancy-and-baby/baby-weight-and-height/" TargetMode="Externa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9.jpe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nhs.uk/conditions/pregnancy-and-baby/breastfeeding-first-days/" TargetMode="External"/><Relationship Id="rId7"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hyperlink" Target="https://www.unicef.org.uk/babyfriendly/wp-content/uploads/sites/2/2020/04/Unicef-UK-Baby-Friendly-Initiative-statement-on-infant-feeding-during-the-Covid-19-outbreak.pdf" TargetMode="External"/><Relationship Id="rId4" Type="http://schemas.openxmlformats.org/officeDocument/2006/relationships/hyperlink" Target="https://www.google.com/search?q=video+effective+positioning+and+attachment&amp;rlz=1C1GCEA_enGB837GB853&amp;oq=video+effective+positioning+and+attachment&amp;aqs=chrome..69i57j33.9919j0j3&amp;sourceid=chrome&amp;ie=UTF-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nhs.uk/conditions/pregnancy-and-baby/benefits-breastfeedin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vimeo.com/190696865"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2.jpe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9512" y="1469298"/>
            <a:ext cx="8640638" cy="3785652"/>
          </a:xfrm>
          <a:prstGeom prst="rect">
            <a:avLst/>
          </a:prstGeom>
          <a:noFill/>
        </p:spPr>
        <p:txBody>
          <a:bodyPr wrap="square" rtlCol="0">
            <a:spAutoFit/>
          </a:bodyPr>
          <a:lstStyle/>
          <a:p>
            <a:endParaRPr lang="en-GB" sz="2400" dirty="0"/>
          </a:p>
          <a:p>
            <a:r>
              <a:rPr lang="en-GB" sz="3600" dirty="0" smtClean="0">
                <a:solidFill>
                  <a:schemeClr val="tx2">
                    <a:lumMod val="60000"/>
                    <a:lumOff val="40000"/>
                  </a:schemeClr>
                </a:solidFill>
                <a:latin typeface="+mj-lt"/>
              </a:rPr>
              <a:t>Infant Feeding Workshop</a:t>
            </a:r>
          </a:p>
          <a:p>
            <a:r>
              <a:rPr lang="en-GB" sz="3600" b="1" dirty="0" smtClean="0">
                <a:solidFill>
                  <a:schemeClr val="tx2">
                    <a:lumMod val="60000"/>
                    <a:lumOff val="40000"/>
                  </a:schemeClr>
                </a:solidFill>
                <a:latin typeface="+mj-lt"/>
                <a:cs typeface="Arial" panose="020B0604020202020204" pitchFamily="34" charset="0"/>
              </a:rPr>
              <a:t> 	Welcome</a:t>
            </a:r>
            <a:endParaRPr lang="en-GB" sz="3600" b="1" dirty="0">
              <a:solidFill>
                <a:schemeClr val="tx2">
                  <a:lumMod val="60000"/>
                  <a:lumOff val="40000"/>
                </a:schemeClr>
              </a:solidFill>
              <a:latin typeface="+mj-lt"/>
              <a:cs typeface="Arial" panose="020B0604020202020204" pitchFamily="34" charset="0"/>
            </a:endParaRPr>
          </a:p>
          <a:p>
            <a:endParaRPr lang="en-GB" sz="2400" b="1" dirty="0" smtClean="0">
              <a:solidFill>
                <a:schemeClr val="tx2">
                  <a:lumMod val="60000"/>
                  <a:lumOff val="40000"/>
                </a:schemeClr>
              </a:solidFill>
              <a:latin typeface="Arial" panose="020B0604020202020204" pitchFamily="34" charset="0"/>
              <a:cs typeface="Arial" panose="020B0604020202020204" pitchFamily="34" charset="0"/>
            </a:endParaRPr>
          </a:p>
          <a:p>
            <a:endParaRPr lang="en-GB" sz="2400" b="1" dirty="0">
              <a:solidFill>
                <a:schemeClr val="tx2">
                  <a:lumMod val="60000"/>
                  <a:lumOff val="40000"/>
                </a:schemeClr>
              </a:solidFill>
              <a:latin typeface="Arial" panose="020B0604020202020204" pitchFamily="34" charset="0"/>
              <a:cs typeface="Arial" panose="020B0604020202020204" pitchFamily="34" charset="0"/>
            </a:endParaRPr>
          </a:p>
          <a:p>
            <a:endParaRPr lang="en-GB" sz="2400" dirty="0">
              <a:solidFill>
                <a:schemeClr val="tx2">
                  <a:lumMod val="60000"/>
                  <a:lumOff val="40000"/>
                </a:schemeClr>
              </a:solidFill>
            </a:endParaRPr>
          </a:p>
          <a:p>
            <a:endParaRPr lang="en-GB" sz="2400" dirty="0">
              <a:solidFill>
                <a:schemeClr val="tx2">
                  <a:lumMod val="60000"/>
                  <a:lumOff val="40000"/>
                </a:schemeClr>
              </a:solidFill>
            </a:endParaRPr>
          </a:p>
          <a:p>
            <a:r>
              <a:rPr lang="en-GB" sz="1600" dirty="0" smtClean="0">
                <a:solidFill>
                  <a:schemeClr val="tx2">
                    <a:lumMod val="60000"/>
                    <a:lumOff val="40000"/>
                  </a:schemeClr>
                </a:solidFill>
                <a:cs typeface="Arial" panose="020B0604020202020204" pitchFamily="34" charset="0"/>
              </a:rPr>
              <a:t>Infant </a:t>
            </a:r>
            <a:r>
              <a:rPr lang="en-GB" sz="1600" dirty="0">
                <a:solidFill>
                  <a:schemeClr val="tx2">
                    <a:lumMod val="60000"/>
                    <a:lumOff val="40000"/>
                  </a:schemeClr>
                </a:solidFill>
                <a:cs typeface="Arial" panose="020B0604020202020204" pitchFamily="34" charset="0"/>
              </a:rPr>
              <a:t>Feeding Team </a:t>
            </a:r>
            <a:endParaRPr lang="en-GB" sz="1600" dirty="0" smtClean="0">
              <a:solidFill>
                <a:schemeClr val="tx2">
                  <a:lumMod val="60000"/>
                  <a:lumOff val="40000"/>
                </a:schemeClr>
              </a:solidFill>
              <a:cs typeface="Arial" panose="020B0604020202020204" pitchFamily="34" charset="0"/>
            </a:endParaRPr>
          </a:p>
          <a:p>
            <a:r>
              <a:rPr lang="en-GB" sz="1600" dirty="0" smtClean="0">
                <a:solidFill>
                  <a:schemeClr val="tx2">
                    <a:lumMod val="60000"/>
                    <a:lumOff val="40000"/>
                  </a:schemeClr>
                </a:solidFill>
                <a:cs typeface="Arial" panose="020B0604020202020204" pitchFamily="34" charset="0"/>
              </a:rPr>
              <a:t>West Suffolk Hospital </a:t>
            </a:r>
          </a:p>
          <a:p>
            <a:r>
              <a:rPr lang="en-GB" sz="1600" dirty="0" smtClean="0">
                <a:solidFill>
                  <a:schemeClr val="tx2">
                    <a:lumMod val="60000"/>
                    <a:lumOff val="40000"/>
                  </a:schemeClr>
                </a:solidFill>
                <a:cs typeface="Arial" panose="020B0604020202020204" pitchFamily="34" charset="0"/>
              </a:rPr>
              <a:t>June 2020</a:t>
            </a:r>
            <a:endParaRPr lang="en-GB" sz="1600" dirty="0">
              <a:solidFill>
                <a:schemeClr val="tx2">
                  <a:lumMod val="60000"/>
                  <a:lumOff val="40000"/>
                </a:schemeClr>
              </a:solidFill>
              <a:cs typeface="Arial" panose="020B0604020202020204" pitchFamily="34" charset="0"/>
            </a:endParaRPr>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45574"/>
            <a:ext cx="9140531"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92280" y="0"/>
            <a:ext cx="1944216" cy="93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564904"/>
            <a:ext cx="4464496"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96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6974506" cy="2677656"/>
          </a:xfrm>
          <a:prstGeom prst="rect">
            <a:avLst/>
          </a:prstGeom>
          <a:noFill/>
        </p:spPr>
        <p:txBody>
          <a:bodyPr wrap="square" rtlCol="0">
            <a:spAutoFit/>
          </a:bodyPr>
          <a:lstStyle/>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9" y="6525304"/>
            <a:ext cx="9140531"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3" name="Diagram 2"/>
          <p:cNvGraphicFramePr/>
          <p:nvPr>
            <p:extLst>
              <p:ext uri="{D42A27DB-BD31-4B8C-83A1-F6EECF244321}">
                <p14:modId xmlns:p14="http://schemas.microsoft.com/office/powerpoint/2010/main" val="496214329"/>
              </p:ext>
            </p:extLst>
          </p:nvPr>
        </p:nvGraphicFramePr>
        <p:xfrm>
          <a:off x="467544" y="692696"/>
          <a:ext cx="835260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23528" y="188640"/>
            <a:ext cx="80648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POSITIONING YOUR BABY AND WHAT FOLLOWS    </a:t>
            </a:r>
            <a:endParaRPr lang="en-GB" dirty="0"/>
          </a:p>
        </p:txBody>
      </p:sp>
    </p:spTree>
    <p:extLst>
      <p:ext uri="{BB962C8B-B14F-4D97-AF65-F5344CB8AC3E}">
        <p14:creationId xmlns:p14="http://schemas.microsoft.com/office/powerpoint/2010/main" val="36465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 y="6165304"/>
            <a:ext cx="9144000" cy="692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6934200" y="1"/>
            <a:ext cx="2213268" cy="7647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2" name="Diagram 1"/>
          <p:cNvGraphicFramePr/>
          <p:nvPr>
            <p:extLst>
              <p:ext uri="{D42A27DB-BD31-4B8C-83A1-F6EECF244321}">
                <p14:modId xmlns:p14="http://schemas.microsoft.com/office/powerpoint/2010/main" val="3781764365"/>
              </p:ext>
            </p:extLst>
          </p:nvPr>
        </p:nvGraphicFramePr>
        <p:xfrm>
          <a:off x="395288" y="548680"/>
          <a:ext cx="8281168"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323528" y="382352"/>
            <a:ext cx="30963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How to tell that feeding is going well. Signs of </a:t>
            </a:r>
            <a:r>
              <a:rPr lang="en-GB" b="1" dirty="0" smtClean="0"/>
              <a:t>effective attachment</a:t>
            </a:r>
            <a:r>
              <a:rPr lang="en-GB" dirty="0" smtClean="0"/>
              <a:t> nose free, chin indents the breast and…….</a:t>
            </a:r>
            <a:endParaRPr lang="en-GB" dirty="0"/>
          </a:p>
        </p:txBody>
      </p:sp>
      <p:sp>
        <p:nvSpPr>
          <p:cNvPr id="9" name="Oval 8"/>
          <p:cNvSpPr/>
          <p:nvPr/>
        </p:nvSpPr>
        <p:spPr>
          <a:xfrm>
            <a:off x="3563888" y="2420888"/>
            <a:ext cx="1944216" cy="201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Feels comfortable for you after initial attachment</a:t>
            </a:r>
            <a:endParaRPr lang="en-GB" dirty="0"/>
          </a:p>
        </p:txBody>
      </p:sp>
    </p:spTree>
    <p:extLst>
      <p:ext uri="{BB962C8B-B14F-4D97-AF65-F5344CB8AC3E}">
        <p14:creationId xmlns:p14="http://schemas.microsoft.com/office/powerpoint/2010/main" val="31188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7418"/>
            <a:ext cx="6974506" cy="2677656"/>
          </a:xfrm>
          <a:prstGeom prst="rect">
            <a:avLst/>
          </a:prstGeom>
          <a:noFill/>
        </p:spPr>
        <p:txBody>
          <a:bodyPr wrap="square" rtlCol="0">
            <a:spAutoFit/>
          </a:bodyPr>
          <a:lstStyle/>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p:txBody>
      </p:sp>
      <p:pic>
        <p:nvPicPr>
          <p:cNvPr id="8" name="Picture 2" descr="T:\Corporate Identity\2017 Updated Logos\JPEGS\West Suffolk NHS Foundation Trust CMYK 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58" t="10469" r="1238" b="27442"/>
          <a:stretch/>
        </p:blipFill>
        <p:spPr bwMode="auto">
          <a:xfrm>
            <a:off x="6804248" y="90325"/>
            <a:ext cx="2213268" cy="1378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0325899"/>
              </p:ext>
            </p:extLst>
          </p:nvPr>
        </p:nvGraphicFramePr>
        <p:xfrm>
          <a:off x="-324544" y="44624"/>
          <a:ext cx="9144694" cy="6984776"/>
        </p:xfrm>
        <a:graphic>
          <a:graphicData uri="http://schemas.openxmlformats.org/drawingml/2006/table">
            <a:tbl>
              <a:tblPr>
                <a:tableStyleId>{5C22544A-7EE6-4342-B048-85BDC9FD1C3A}</a:tableStyleId>
              </a:tblPr>
              <a:tblGrid>
                <a:gridCol w="9144694"/>
              </a:tblGrid>
              <a:tr h="3228869">
                <a:tc>
                  <a:txBody>
                    <a:bodyPr/>
                    <a:lstStyle/>
                    <a:p>
                      <a:pPr algn="ctr">
                        <a:lnSpc>
                          <a:spcPct val="115000"/>
                        </a:lnSpc>
                        <a:spcAft>
                          <a:spcPts val="0"/>
                        </a:spcAft>
                      </a:pPr>
                      <a:r>
                        <a:rPr lang="en-GB" sz="2000" dirty="0" smtClean="0">
                          <a:solidFill>
                            <a:schemeClr val="tx1"/>
                          </a:solidFill>
                          <a:effectLst/>
                          <a:latin typeface="Arial" panose="020B0604020202020204" pitchFamily="34" charset="0"/>
                          <a:ea typeface="Calibri"/>
                          <a:cs typeface="Arial" panose="020B0604020202020204" pitchFamily="34" charset="0"/>
                        </a:rPr>
                        <a:t>Check that feeding is going well. Does your baby</a:t>
                      </a:r>
                      <a:endParaRPr lang="en-GB" sz="2000" dirty="0">
                        <a:solidFill>
                          <a:schemeClr val="tx1"/>
                        </a:solidFill>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r>
              <a:tr h="474539">
                <a:tc>
                  <a:txBody>
                    <a:bodyPr/>
                    <a:lstStyle/>
                    <a:p>
                      <a:pPr>
                        <a:lnSpc>
                          <a:spcPct val="115000"/>
                        </a:lnSpc>
                        <a:spcAft>
                          <a:spcPts val="600"/>
                        </a:spcAft>
                      </a:pPr>
                      <a:endParaRPr lang="en-GB" sz="1600" dirty="0">
                        <a:solidFill>
                          <a:srgbClr val="00B050"/>
                        </a:solidFill>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r>
              <a:tr h="328136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ea typeface="Calibri"/>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600" dirty="0" smtClean="0">
                        <a:solidFill>
                          <a:srgbClr val="00B050"/>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en-GB" sz="1600" dirty="0">
                        <a:solidFill>
                          <a:srgbClr val="00B050"/>
                        </a:solidFill>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r>
            </a:tbl>
          </a:graphicData>
        </a:graphic>
      </p:graphicFrame>
      <p:graphicFrame>
        <p:nvGraphicFramePr>
          <p:cNvPr id="4" name="Diagram 3"/>
          <p:cNvGraphicFramePr/>
          <p:nvPr>
            <p:extLst>
              <p:ext uri="{D42A27DB-BD31-4B8C-83A1-F6EECF244321}">
                <p14:modId xmlns:p14="http://schemas.microsoft.com/office/powerpoint/2010/main" val="3619142431"/>
              </p:ext>
            </p:extLst>
          </p:nvPr>
        </p:nvGraphicFramePr>
        <p:xfrm>
          <a:off x="-500910" y="548680"/>
          <a:ext cx="9321060" cy="6269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49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6974506" cy="2677656"/>
          </a:xfrm>
          <a:prstGeom prst="rect">
            <a:avLst/>
          </a:prstGeom>
          <a:noFill/>
        </p:spPr>
        <p:txBody>
          <a:bodyPr wrap="square" rtlCol="0">
            <a:spAutoFit/>
          </a:bodyPr>
          <a:lstStyle/>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p:txBody>
      </p:sp>
      <p:pic>
        <p:nvPicPr>
          <p:cNvPr id="8" name="Picture 2" descr="T:\Corporate Identity\2017 Updated Logos\JPEGS\West Suffolk NHS Foundation Trust CMYK 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58" t="10469" r="1238" b="27442"/>
          <a:stretch/>
        </p:blipFill>
        <p:spPr bwMode="auto">
          <a:xfrm>
            <a:off x="6934200" y="1"/>
            <a:ext cx="2213268" cy="7647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15531300"/>
              </p:ext>
            </p:extLst>
          </p:nvPr>
        </p:nvGraphicFramePr>
        <p:xfrm>
          <a:off x="179513" y="764705"/>
          <a:ext cx="8640638" cy="4608512"/>
        </p:xfrm>
        <a:graphic>
          <a:graphicData uri="http://schemas.openxmlformats.org/drawingml/2006/table">
            <a:tbl>
              <a:tblPr>
                <a:tableStyleId>{5C22544A-7EE6-4342-B048-85BDC9FD1C3A}</a:tableStyleId>
              </a:tblPr>
              <a:tblGrid>
                <a:gridCol w="2371148"/>
                <a:gridCol w="2342331"/>
                <a:gridCol w="3927159"/>
              </a:tblGrid>
              <a:tr h="987539">
                <a:tc gridSpan="3">
                  <a:txBody>
                    <a:bodyPr/>
                    <a:lstStyle/>
                    <a:p>
                      <a:pPr>
                        <a:lnSpc>
                          <a:spcPct val="115000"/>
                        </a:lnSpc>
                        <a:spcAft>
                          <a:spcPts val="0"/>
                        </a:spcAft>
                      </a:pPr>
                      <a:r>
                        <a:rPr lang="en-GB" sz="1200" dirty="0" smtClean="0">
                          <a:effectLst/>
                          <a:latin typeface="Arial" panose="020B0604020202020204" pitchFamily="34" charset="0"/>
                          <a:cs typeface="Arial" panose="020B0604020202020204" pitchFamily="34" charset="0"/>
                        </a:rPr>
                        <a:t>The </a:t>
                      </a:r>
                      <a:r>
                        <a:rPr lang="en-GB" sz="1200" dirty="0">
                          <a:effectLst/>
                          <a:latin typeface="Arial" panose="020B0604020202020204" pitchFamily="34" charset="0"/>
                          <a:cs typeface="Arial" panose="020B0604020202020204" pitchFamily="34" charset="0"/>
                        </a:rPr>
                        <a:t>contents of your baby’s nappies will change during the first week. These changes will help you know if feeding is going well. Speak to your midwife if you have any concerns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hMerge="1">
                  <a:txBody>
                    <a:bodyPr/>
                    <a:lstStyle/>
                    <a:p>
                      <a:endParaRPr lang="en-GB"/>
                    </a:p>
                  </a:txBody>
                  <a:tcPr/>
                </a:tc>
                <a:tc hMerge="1">
                  <a:txBody>
                    <a:bodyPr/>
                    <a:lstStyle/>
                    <a:p>
                      <a:endParaRPr lang="en-GB"/>
                    </a:p>
                  </a:txBody>
                  <a:tcPr/>
                </a:tc>
              </a:tr>
              <a:tr h="329179">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Baby’s age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Wet nappies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tx2">
                        <a:lumMod val="20000"/>
                        <a:lumOff val="80000"/>
                      </a:schemeClr>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Dirty nappies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accent6">
                        <a:lumMod val="20000"/>
                        <a:lumOff val="80000"/>
                      </a:schemeClr>
                    </a:solidFill>
                  </a:tcPr>
                </a:tc>
              </a:tr>
              <a:tr h="987539">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1-2 days old</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1-2 or more per day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urates may be present*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tx2">
                        <a:lumMod val="20000"/>
                        <a:lumOff val="80000"/>
                      </a:schemeClr>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1 or more dark </a:t>
                      </a:r>
                    </a:p>
                    <a:p>
                      <a:pPr indent="-114300" algn="ctr">
                        <a:lnSpc>
                          <a:spcPct val="115000"/>
                        </a:lnSpc>
                        <a:spcAft>
                          <a:spcPts val="0"/>
                        </a:spcAft>
                      </a:pPr>
                      <a:r>
                        <a:rPr lang="en-GB" sz="1200" dirty="0">
                          <a:effectLst/>
                          <a:latin typeface="Arial" panose="020B0604020202020204" pitchFamily="34" charset="0"/>
                          <a:cs typeface="Arial" panose="020B0604020202020204" pitchFamily="34" charset="0"/>
                        </a:rPr>
                        <a:t>green/black ‘tar like’ </a:t>
                      </a:r>
                    </a:p>
                    <a:p>
                      <a:pPr indent="-114300" algn="ctr">
                        <a:lnSpc>
                          <a:spcPct val="115000"/>
                        </a:lnSpc>
                        <a:spcAft>
                          <a:spcPts val="0"/>
                        </a:spcAft>
                      </a:pPr>
                      <a:r>
                        <a:rPr lang="en-GB" sz="1200" dirty="0">
                          <a:effectLst/>
                          <a:latin typeface="Arial" panose="020B0604020202020204" pitchFamily="34" charset="0"/>
                          <a:cs typeface="Arial" panose="020B0604020202020204" pitchFamily="34" charset="0"/>
                        </a:rPr>
                        <a:t>called meconium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accent6">
                        <a:lumMod val="20000"/>
                        <a:lumOff val="80000"/>
                      </a:schemeClr>
                    </a:solidFill>
                  </a:tcPr>
                </a:tc>
              </a:tr>
              <a:tr h="987539">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3-4 days old</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3 or more per day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nappies feel heavier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tx2">
                        <a:lumMod val="20000"/>
                        <a:lumOff val="80000"/>
                      </a:schemeClr>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2 or more,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changing in colour and consistency – brown/green/yellow, becoming looser (‘changing stool’)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accent6">
                        <a:lumMod val="20000"/>
                        <a:lumOff val="80000"/>
                      </a:schemeClr>
                    </a:solidFill>
                  </a:tcPr>
                </a:tc>
              </a:tr>
              <a:tr h="658358">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5-6 days old</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5 or more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Heavy wet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tx2">
                        <a:lumMod val="20000"/>
                        <a:lumOff val="80000"/>
                      </a:schemeClr>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2 or more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yellow; may be quite watery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accent6">
                        <a:lumMod val="20000"/>
                        <a:lumOff val="80000"/>
                      </a:schemeClr>
                    </a:solidFill>
                  </a:tcPr>
                </a:tc>
              </a:tr>
              <a:tr h="658358">
                <a:tc>
                  <a:txBody>
                    <a:bodyPr/>
                    <a:lstStyle/>
                    <a:p>
                      <a:pPr indent="-114300" algn="ctr">
                        <a:lnSpc>
                          <a:spcPct val="115000"/>
                        </a:lnSpc>
                        <a:spcAft>
                          <a:spcPts val="0"/>
                        </a:spcAft>
                      </a:pPr>
                      <a:r>
                        <a:rPr lang="en-GB" sz="1200" dirty="0" smtClean="0">
                          <a:effectLst/>
                          <a:latin typeface="Arial" panose="020B0604020202020204" pitchFamily="34" charset="0"/>
                          <a:cs typeface="Arial" panose="020B0604020202020204" pitchFamily="34" charset="0"/>
                        </a:rPr>
                        <a:t>7 </a:t>
                      </a:r>
                      <a:r>
                        <a:rPr lang="en-GB" sz="1200" dirty="0">
                          <a:effectLst/>
                          <a:latin typeface="Arial" panose="020B0604020202020204" pitchFamily="34" charset="0"/>
                          <a:cs typeface="Arial" panose="020B0604020202020204" pitchFamily="34" charset="0"/>
                        </a:rPr>
                        <a:t>days to 28 days old</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bg1"/>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6 or more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heavy wet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tx2">
                        <a:lumMod val="20000"/>
                        <a:lumOff val="80000"/>
                      </a:schemeClr>
                    </a:solidFill>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2 or more at least the size of a £2 coin </a:t>
                      </a:r>
                    </a:p>
                    <a:p>
                      <a:pPr algn="ctr">
                        <a:lnSpc>
                          <a:spcPct val="115000"/>
                        </a:lnSpc>
                        <a:spcAft>
                          <a:spcPts val="0"/>
                        </a:spcAft>
                      </a:pPr>
                      <a:r>
                        <a:rPr lang="en-GB" sz="1200" dirty="0">
                          <a:effectLst/>
                          <a:latin typeface="Arial" panose="020B0604020202020204" pitchFamily="34" charset="0"/>
                          <a:cs typeface="Arial" panose="020B0604020202020204" pitchFamily="34" charset="0"/>
                        </a:rPr>
                        <a:t>yellow and watery, ‘seedy’ appearance </a:t>
                      </a:r>
                      <a:endParaRPr lang="en-GB" sz="1200" dirty="0">
                        <a:effectLst/>
                        <a:latin typeface="Arial" panose="020B0604020202020204" pitchFamily="34" charset="0"/>
                        <a:ea typeface="Calibri"/>
                        <a:cs typeface="Arial" panose="020B0604020202020204" pitchFamily="34" charset="0"/>
                      </a:endParaRPr>
                    </a:p>
                  </a:txBody>
                  <a:tcPr marL="56974" marR="56974" marT="0" marB="0">
                    <a:solidFill>
                      <a:schemeClr val="accent6">
                        <a:lumMod val="20000"/>
                        <a:lumOff val="80000"/>
                      </a:schemeClr>
                    </a:solidFill>
                  </a:tcPr>
                </a:tc>
              </a:tr>
            </a:tbl>
          </a:graphicData>
        </a:graphic>
      </p:graphicFrame>
      <p:sp>
        <p:nvSpPr>
          <p:cNvPr id="3" name="Rectangle 1"/>
          <p:cNvSpPr>
            <a:spLocks noChangeArrowheads="1"/>
          </p:cNvSpPr>
          <p:nvPr/>
        </p:nvSpPr>
        <p:spPr bwMode="auto">
          <a:xfrm>
            <a:off x="251520" y="4931715"/>
            <a:ext cx="856863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Arial" pitchFamily="34" charset="0"/>
              <a:ea typeface="Calibri" pitchFamily="34" charset="0"/>
              <a:cs typeface="Univers 45 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100" dirty="0">
              <a:solidFill>
                <a:srgbClr val="000000"/>
              </a:solidFill>
              <a:latin typeface="Arial" pitchFamily="34" charset="0"/>
              <a:ea typeface="Calibri" pitchFamily="34" charset="0"/>
              <a:cs typeface="Univers 45 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Arial" pitchFamily="34" charset="0"/>
              <a:ea typeface="Calibri" pitchFamily="34" charset="0"/>
              <a:cs typeface="Univers 45 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100" dirty="0">
              <a:solidFill>
                <a:srgbClr val="000000"/>
              </a:solidFill>
              <a:latin typeface="Arial" pitchFamily="34" charset="0"/>
              <a:ea typeface="Calibri" pitchFamily="34" charset="0"/>
              <a:cs typeface="Univers 45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itchFamily="34" charset="0"/>
                <a:ea typeface="Calibri" pitchFamily="34" charset="0"/>
                <a:cs typeface="Univers 45 Light"/>
              </a:rPr>
              <a:t>*</a:t>
            </a:r>
            <a:r>
              <a:rPr kumimoji="0" lang="en-GB" alt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Urates are a dark pink/red substance that many babies pass in the first couple of days. At this age they are not a problem, however if they go beyond the first couple of days you should tell your midwife as that may be a sign that your baby is not getting enough milk. –see Mothers and others guide for further information</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755576" y="382352"/>
            <a:ext cx="64807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Pattern of wet and dirty nappies when breastfeeding is going well</a:t>
            </a:r>
            <a:endParaRPr lang="en-GB" dirty="0"/>
          </a:p>
        </p:txBody>
      </p:sp>
    </p:spTree>
    <p:extLst>
      <p:ext uri="{BB962C8B-B14F-4D97-AF65-F5344CB8AC3E}">
        <p14:creationId xmlns:p14="http://schemas.microsoft.com/office/powerpoint/2010/main" val="25613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6974506" cy="2677656"/>
          </a:xfrm>
          <a:prstGeom prst="rect">
            <a:avLst/>
          </a:prstGeom>
          <a:noFill/>
        </p:spPr>
        <p:txBody>
          <a:bodyPr wrap="square" rtlCol="0">
            <a:spAutoFit/>
          </a:bodyPr>
          <a:lstStyle/>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p:txBody>
      </p:sp>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2" name="Diagram 1"/>
          <p:cNvGraphicFramePr/>
          <p:nvPr>
            <p:extLst>
              <p:ext uri="{D42A27DB-BD31-4B8C-83A1-F6EECF244321}">
                <p14:modId xmlns:p14="http://schemas.microsoft.com/office/powerpoint/2010/main" val="684176330"/>
              </p:ext>
            </p:extLst>
          </p:nvPr>
        </p:nvGraphicFramePr>
        <p:xfrm>
          <a:off x="35496" y="112977"/>
          <a:ext cx="9036496" cy="6745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5805264"/>
            <a:ext cx="3203848" cy="1083374"/>
          </a:xfrm>
          <a:prstGeom prst="rect">
            <a:avLst/>
          </a:prstGeom>
          <a:noFill/>
        </p:spPr>
        <p:txBody>
          <a:bodyPr wrap="square" rtlCol="0">
            <a:spAutoFit/>
          </a:bodyPr>
          <a:lstStyle/>
          <a:p>
            <a:pPr algn="just">
              <a:lnSpc>
                <a:spcPct val="115000"/>
              </a:lnSpc>
              <a:spcAft>
                <a:spcPts val="600"/>
              </a:spcAft>
            </a:pPr>
            <a:r>
              <a:rPr lang="en-GB" sz="800" dirty="0">
                <a:solidFill>
                  <a:schemeClr val="accent6">
                    <a:lumMod val="75000"/>
                  </a:schemeClr>
                </a:solidFill>
                <a:latin typeface="Arial" panose="020B0604020202020204" pitchFamily="34" charset="0"/>
                <a:cs typeface="Arial" panose="020B0604020202020204" pitchFamily="34" charset="0"/>
              </a:rPr>
              <a:t>Most jaundice in babies is not </a:t>
            </a:r>
            <a:r>
              <a:rPr lang="en-GB" sz="800" dirty="0" smtClean="0">
                <a:solidFill>
                  <a:schemeClr val="accent6">
                    <a:lumMod val="75000"/>
                  </a:schemeClr>
                </a:solidFill>
                <a:latin typeface="Arial" panose="020B0604020202020204" pitchFamily="34" charset="0"/>
                <a:cs typeface="Arial" panose="020B0604020202020204" pitchFamily="34" charset="0"/>
              </a:rPr>
              <a:t>harmful. It </a:t>
            </a:r>
            <a:r>
              <a:rPr lang="en-GB" sz="800" dirty="0">
                <a:solidFill>
                  <a:schemeClr val="accent6">
                    <a:lumMod val="75000"/>
                  </a:schemeClr>
                </a:solidFill>
                <a:latin typeface="Arial" panose="020B0604020202020204" pitchFamily="34" charset="0"/>
                <a:cs typeface="Arial" panose="020B0604020202020204" pitchFamily="34" charset="0"/>
              </a:rPr>
              <a:t>is important to check for any signs of yellow </a:t>
            </a:r>
            <a:r>
              <a:rPr lang="en-GB" sz="800" dirty="0" smtClean="0">
                <a:solidFill>
                  <a:schemeClr val="accent6">
                    <a:lumMod val="75000"/>
                  </a:schemeClr>
                </a:solidFill>
                <a:latin typeface="Arial" panose="020B0604020202020204" pitchFamily="34" charset="0"/>
                <a:cs typeface="Arial" panose="020B0604020202020204" pitchFamily="34" charset="0"/>
              </a:rPr>
              <a:t>colouring </a:t>
            </a:r>
            <a:r>
              <a:rPr lang="en-GB" sz="800" dirty="0">
                <a:solidFill>
                  <a:schemeClr val="accent6">
                    <a:lumMod val="75000"/>
                  </a:schemeClr>
                </a:solidFill>
                <a:latin typeface="Arial" panose="020B0604020202020204" pitchFamily="34" charset="0"/>
                <a:cs typeface="Arial" panose="020B0604020202020204" pitchFamily="34" charset="0"/>
              </a:rPr>
              <a:t>usually </a:t>
            </a:r>
            <a:r>
              <a:rPr lang="en-GB" sz="800" dirty="0" smtClean="0">
                <a:solidFill>
                  <a:schemeClr val="accent6">
                    <a:lumMod val="75000"/>
                  </a:schemeClr>
                </a:solidFill>
                <a:latin typeface="Arial" panose="020B0604020202020204" pitchFamily="34" charset="0"/>
                <a:cs typeface="Arial" panose="020B0604020202020204" pitchFamily="34" charset="0"/>
              </a:rPr>
              <a:t>appearing </a:t>
            </a:r>
            <a:r>
              <a:rPr lang="en-GB" sz="800" dirty="0">
                <a:solidFill>
                  <a:schemeClr val="accent6">
                    <a:lumMod val="75000"/>
                  </a:schemeClr>
                </a:solidFill>
                <a:latin typeface="Arial" panose="020B0604020202020204" pitchFamily="34" charset="0"/>
                <a:cs typeface="Arial" panose="020B0604020202020204" pitchFamily="34" charset="0"/>
              </a:rPr>
              <a:t>around the face and </a:t>
            </a:r>
            <a:r>
              <a:rPr lang="en-GB" sz="800" dirty="0" smtClean="0">
                <a:solidFill>
                  <a:schemeClr val="accent6">
                    <a:lumMod val="75000"/>
                  </a:schemeClr>
                </a:solidFill>
                <a:latin typeface="Arial" panose="020B0604020202020204" pitchFamily="34" charset="0"/>
                <a:cs typeface="Arial" panose="020B0604020202020204" pitchFamily="34" charset="0"/>
              </a:rPr>
              <a:t>forehead, then </a:t>
            </a:r>
            <a:r>
              <a:rPr lang="en-GB" sz="800" dirty="0">
                <a:solidFill>
                  <a:schemeClr val="accent6">
                    <a:lumMod val="75000"/>
                  </a:schemeClr>
                </a:solidFill>
                <a:latin typeface="Arial" panose="020B0604020202020204" pitchFamily="34" charset="0"/>
                <a:cs typeface="Arial" panose="020B0604020202020204" pitchFamily="34" charset="0"/>
              </a:rPr>
              <a:t>body, arms and legs. A good time to check is when changing a nappy or clothes. Press your baby’s skin gently to see if you can see a yellow tinge developing. </a:t>
            </a:r>
            <a:r>
              <a:rPr lang="en-GB" sz="800" dirty="0" smtClean="0">
                <a:solidFill>
                  <a:schemeClr val="accent6">
                    <a:lumMod val="75000"/>
                  </a:schemeClr>
                </a:solidFill>
                <a:latin typeface="Arial" panose="020B0604020202020204" pitchFamily="34" charset="0"/>
                <a:cs typeface="Arial" panose="020B0604020202020204" pitchFamily="34" charset="0"/>
              </a:rPr>
              <a:t>Check </a:t>
            </a:r>
            <a:r>
              <a:rPr lang="en-GB" sz="800" dirty="0">
                <a:solidFill>
                  <a:schemeClr val="accent6">
                    <a:lumMod val="75000"/>
                  </a:schemeClr>
                </a:solidFill>
                <a:latin typeface="Arial" panose="020B0604020202020204" pitchFamily="34" charset="0"/>
                <a:cs typeface="Arial" panose="020B0604020202020204" pitchFamily="34" charset="0"/>
              </a:rPr>
              <a:t>the whites of </a:t>
            </a:r>
            <a:r>
              <a:rPr lang="en-GB" sz="800" dirty="0" smtClean="0">
                <a:solidFill>
                  <a:schemeClr val="accent6">
                    <a:lumMod val="75000"/>
                  </a:schemeClr>
                </a:solidFill>
                <a:latin typeface="Arial" panose="020B0604020202020204" pitchFamily="34" charset="0"/>
                <a:cs typeface="Arial" panose="020B0604020202020204" pitchFamily="34" charset="0"/>
              </a:rPr>
              <a:t>the </a:t>
            </a:r>
            <a:r>
              <a:rPr lang="en-GB" sz="800" dirty="0">
                <a:solidFill>
                  <a:schemeClr val="accent6">
                    <a:lumMod val="75000"/>
                  </a:schemeClr>
                </a:solidFill>
                <a:latin typeface="Arial" panose="020B0604020202020204" pitchFamily="34" charset="0"/>
                <a:cs typeface="Arial" panose="020B0604020202020204" pitchFamily="34" charset="0"/>
              </a:rPr>
              <a:t>eyes and the inside of his/her mouth </a:t>
            </a:r>
            <a:r>
              <a:rPr lang="en-GB" sz="800" dirty="0" smtClean="0">
                <a:solidFill>
                  <a:schemeClr val="accent6">
                    <a:lumMod val="75000"/>
                  </a:schemeClr>
                </a:solidFill>
                <a:latin typeface="Arial" panose="020B0604020202020204" pitchFamily="34" charset="0"/>
                <a:cs typeface="Arial" panose="020B0604020202020204" pitchFamily="34" charset="0"/>
              </a:rPr>
              <a:t>to </a:t>
            </a:r>
            <a:r>
              <a:rPr lang="en-GB" sz="800" dirty="0">
                <a:solidFill>
                  <a:schemeClr val="accent6">
                    <a:lumMod val="75000"/>
                  </a:schemeClr>
                </a:solidFill>
                <a:latin typeface="Arial" panose="020B0604020202020204" pitchFamily="34" charset="0"/>
                <a:cs typeface="Arial" panose="020B0604020202020204" pitchFamily="34" charset="0"/>
              </a:rPr>
              <a:t>see if they appear discoloured</a:t>
            </a:r>
            <a:endParaRPr lang="en-GB" sz="800" dirty="0">
              <a:solidFill>
                <a:schemeClr val="accent6">
                  <a:lumMod val="75000"/>
                </a:schemeClr>
              </a:solidFill>
              <a:latin typeface="Arial" panose="020B0604020202020204" pitchFamily="34" charset="0"/>
              <a:ea typeface="Calibri"/>
              <a:cs typeface="Arial" panose="020B0604020202020204" pitchFamily="34" charset="0"/>
            </a:endParaRPr>
          </a:p>
        </p:txBody>
      </p:sp>
      <p:sp>
        <p:nvSpPr>
          <p:cNvPr id="11" name="Rectangle 10"/>
          <p:cNvSpPr/>
          <p:nvPr/>
        </p:nvSpPr>
        <p:spPr>
          <a:xfrm>
            <a:off x="3563888" y="2636912"/>
            <a:ext cx="21602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1988840"/>
            <a:ext cx="273630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131840" y="4077072"/>
            <a:ext cx="2952327" cy="369332"/>
          </a:xfrm>
          <a:prstGeom prst="rect">
            <a:avLst/>
          </a:prstGeom>
          <a:noFill/>
        </p:spPr>
        <p:txBody>
          <a:bodyPr wrap="square" rtlCol="0">
            <a:spAutoFit/>
          </a:bodyPr>
          <a:lstStyle/>
          <a:p>
            <a:pPr algn="ctr"/>
            <a:r>
              <a:rPr lang="en-GB" dirty="0" smtClean="0">
                <a:solidFill>
                  <a:srgbClr val="FF0000"/>
                </a:solidFill>
              </a:rPr>
              <a:t>Contact your midwife if ?</a:t>
            </a:r>
            <a:endParaRPr lang="en-GB" dirty="0">
              <a:solidFill>
                <a:srgbClr val="FF0000"/>
              </a:solidFill>
            </a:endParaRPr>
          </a:p>
        </p:txBody>
      </p:sp>
    </p:spTree>
    <p:extLst>
      <p:ext uri="{BB962C8B-B14F-4D97-AF65-F5344CB8AC3E}">
        <p14:creationId xmlns:p14="http://schemas.microsoft.com/office/powerpoint/2010/main" val="33094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764704"/>
            <a:ext cx="6624736" cy="461665"/>
          </a:xfrm>
          <a:prstGeom prst="rect">
            <a:avLst/>
          </a:prstGeom>
          <a:noFill/>
        </p:spPr>
        <p:txBody>
          <a:bodyPr wrap="square" rtlCol="0">
            <a:spAutoFit/>
          </a:bodyPr>
          <a:lstStyle/>
          <a:p>
            <a:r>
              <a:rPr lang="en-GB" sz="2400" dirty="0" smtClean="0"/>
              <a:t>What if feeding doesn’t go well?</a:t>
            </a:r>
            <a:endParaRPr lang="en-GB" sz="2400" dirty="0"/>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 y="5960531"/>
            <a:ext cx="9144000" cy="897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6909114" y="1"/>
            <a:ext cx="2213268" cy="1052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5364088" y="1340768"/>
            <a:ext cx="3456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r>
              <a:rPr lang="en-GB" altLang="en-US" sz="1800" b="1" dirty="0" smtClean="0">
                <a:solidFill>
                  <a:srgbClr val="425563"/>
                </a:solidFill>
                <a:latin typeface="Arial" charset="0"/>
              </a:rPr>
              <a:t>Reluctance to feed in your </a:t>
            </a:r>
            <a:r>
              <a:rPr lang="en-GB" altLang="en-US" sz="1800" b="1" dirty="0" err="1" smtClean="0">
                <a:solidFill>
                  <a:srgbClr val="425563"/>
                </a:solidFill>
                <a:latin typeface="Arial" charset="0"/>
              </a:rPr>
              <a:t>newborn</a:t>
            </a:r>
            <a:r>
              <a:rPr lang="en-GB" altLang="en-US" sz="1800" b="1" dirty="0" smtClean="0">
                <a:solidFill>
                  <a:srgbClr val="425563"/>
                </a:solidFill>
                <a:latin typeface="Arial" charset="0"/>
              </a:rPr>
              <a:t> </a:t>
            </a:r>
            <a:r>
              <a:rPr lang="en-GB" altLang="en-US" sz="1800" dirty="0" smtClean="0">
                <a:solidFill>
                  <a:srgbClr val="425563"/>
                </a:solidFill>
                <a:latin typeface="Arial" charset="0"/>
              </a:rPr>
              <a:t>will be carefully monitored in hospital and appropriate advice given. At home if your baby feeds fewer than 6 times in 24 hours, feeds for less than 5 minutes or more than 40 minutes regularly, or shows any of the behaviours shown on the previous slide please seek help immediately and offer skin to skin to prompt a feed.</a:t>
            </a:r>
          </a:p>
          <a:p>
            <a:pPr eaLnBrk="1" hangingPunct="1">
              <a:spcBef>
                <a:spcPct val="0"/>
              </a:spcBef>
              <a:buFontTx/>
              <a:buNone/>
            </a:pPr>
            <a:endParaRPr lang="en-GB" altLang="en-US" sz="1800" dirty="0">
              <a:solidFill>
                <a:srgbClr val="425563"/>
              </a:solidFill>
              <a:latin typeface="Arial"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9" y="1556792"/>
            <a:ext cx="3744416" cy="37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5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6974506" cy="2677656"/>
          </a:xfrm>
          <a:prstGeom prst="rect">
            <a:avLst/>
          </a:prstGeom>
          <a:noFill/>
        </p:spPr>
        <p:txBody>
          <a:bodyPr wrap="square" rtlCol="0">
            <a:spAutoFit/>
          </a:bodyPr>
          <a:lstStyle/>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p:txBody>
      </p:sp>
      <p:pic>
        <p:nvPicPr>
          <p:cNvPr id="8" name="Picture 2" descr="T:\Corporate Identity\2017 Updated Logos\JPEGS\West Suffolk NHS Foundation Trust CMYK 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58" t="10469" r="1238" b="27442"/>
          <a:stretch/>
        </p:blipFill>
        <p:spPr bwMode="auto">
          <a:xfrm>
            <a:off x="6804248" y="90325"/>
            <a:ext cx="2213268" cy="1378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2" name="Diagram 1"/>
          <p:cNvGraphicFramePr/>
          <p:nvPr>
            <p:extLst>
              <p:ext uri="{D42A27DB-BD31-4B8C-83A1-F6EECF244321}">
                <p14:modId xmlns:p14="http://schemas.microsoft.com/office/powerpoint/2010/main" val="465364236"/>
              </p:ext>
            </p:extLst>
          </p:nvPr>
        </p:nvGraphicFramePr>
        <p:xfrm>
          <a:off x="959688" y="1619983"/>
          <a:ext cx="678066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971600" y="1988840"/>
            <a:ext cx="6696744" cy="369332"/>
          </a:xfrm>
          <a:prstGeom prst="rect">
            <a:avLst/>
          </a:prstGeom>
          <a:noFill/>
        </p:spPr>
        <p:txBody>
          <a:bodyPr wrap="square" rtlCol="0">
            <a:spAutoFit/>
          </a:bodyPr>
          <a:lstStyle/>
          <a:p>
            <a:pPr algn="ctr"/>
            <a:r>
              <a:rPr lang="en-GB" dirty="0" smtClean="0"/>
              <a:t>Getting positioning and attachment right are important because </a:t>
            </a:r>
            <a:endParaRPr lang="en-GB" dirty="0"/>
          </a:p>
        </p:txBody>
      </p:sp>
      <p:sp>
        <p:nvSpPr>
          <p:cNvPr id="6" name="TextBox 5"/>
          <p:cNvSpPr txBox="1"/>
          <p:nvPr/>
        </p:nvSpPr>
        <p:spPr>
          <a:xfrm>
            <a:off x="1043608" y="5013176"/>
            <a:ext cx="7056784" cy="1477328"/>
          </a:xfrm>
          <a:prstGeom prst="rect">
            <a:avLst/>
          </a:prstGeom>
          <a:noFill/>
        </p:spPr>
        <p:txBody>
          <a:bodyPr wrap="square" rtlCol="0">
            <a:spAutoFit/>
          </a:bodyPr>
          <a:lstStyle/>
          <a:p>
            <a:pPr>
              <a:spcBef>
                <a:spcPct val="0"/>
              </a:spcBef>
            </a:pPr>
            <a:r>
              <a:rPr lang="en-GB" altLang="en-US" dirty="0">
                <a:latin typeface="Calibri" panose="020F0502020204030204" pitchFamily="34" charset="0"/>
              </a:rPr>
              <a:t>If you have any concerns or find that you or your baby’s experience does not meet your expectations </a:t>
            </a:r>
            <a:r>
              <a:rPr lang="en-GB" altLang="en-US" dirty="0" smtClean="0">
                <a:latin typeface="Calibri" panose="020F0502020204030204" pitchFamily="34" charset="0"/>
              </a:rPr>
              <a:t>please </a:t>
            </a:r>
            <a:r>
              <a:rPr lang="en-GB" altLang="en-US" dirty="0">
                <a:latin typeface="Calibri" panose="020F0502020204030204" pitchFamily="34" charset="0"/>
              </a:rPr>
              <a:t>ask for early </a:t>
            </a:r>
            <a:r>
              <a:rPr lang="en-GB" altLang="en-US" dirty="0" smtClean="0">
                <a:latin typeface="Calibri" panose="020F0502020204030204" pitchFamily="34" charset="0"/>
              </a:rPr>
              <a:t>support from your midwife.</a:t>
            </a:r>
            <a:endParaRPr lang="en-GB" altLang="en-US" dirty="0">
              <a:latin typeface="Calibri" panose="020F0502020204030204" pitchFamily="34" charset="0"/>
            </a:endParaRPr>
          </a:p>
          <a:p>
            <a:r>
              <a:rPr lang="en-GB" dirty="0" smtClean="0">
                <a:latin typeface="Calibri" panose="020F0502020204030204" pitchFamily="34" charset="0"/>
              </a:rPr>
              <a:t>The next slide shows some of the more common examples of the effects of trauma or poor milk transfer </a:t>
            </a:r>
            <a:endParaRPr lang="en-GB" dirty="0">
              <a:latin typeface="Calibri" panose="020F0502020204030204" pitchFamily="34" charset="0"/>
            </a:endParaRPr>
          </a:p>
        </p:txBody>
      </p:sp>
    </p:spTree>
    <p:extLst>
      <p:ext uri="{BB962C8B-B14F-4D97-AF65-F5344CB8AC3E}">
        <p14:creationId xmlns:p14="http://schemas.microsoft.com/office/powerpoint/2010/main" val="24452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18476217"/>
              </p:ext>
            </p:extLst>
          </p:nvPr>
        </p:nvGraphicFramePr>
        <p:xfrm>
          <a:off x="395536" y="620688"/>
          <a:ext cx="828092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563888" y="5085184"/>
            <a:ext cx="2088232" cy="938719"/>
          </a:xfrm>
          <a:prstGeom prst="rect">
            <a:avLst/>
          </a:prstGeom>
          <a:noFill/>
        </p:spPr>
        <p:txBody>
          <a:bodyPr wrap="square" rtlCol="0">
            <a:spAutoFit/>
          </a:bodyPr>
          <a:lstStyle/>
          <a:p>
            <a:r>
              <a:rPr lang="en-GB" sz="1100" b="1" dirty="0" smtClean="0"/>
              <a:t>Link- NHS Your </a:t>
            </a:r>
            <a:r>
              <a:rPr lang="en-GB" sz="1100" b="1" dirty="0"/>
              <a:t>baby's weight and height</a:t>
            </a:r>
          </a:p>
          <a:p>
            <a:r>
              <a:rPr lang="en-GB" sz="1100" dirty="0" smtClean="0">
                <a:hlinkClick r:id="rId7"/>
              </a:rPr>
              <a:t>https</a:t>
            </a:r>
            <a:r>
              <a:rPr lang="en-GB" sz="1100" dirty="0">
                <a:hlinkClick r:id="rId7"/>
              </a:rPr>
              <a:t>://www.nhs.uk/conditions/pregnancy-and-baby/baby-weight-and-height/</a:t>
            </a:r>
            <a:endParaRPr lang="en-GB" sz="1100" dirty="0"/>
          </a:p>
        </p:txBody>
      </p:sp>
    </p:spTree>
    <p:extLst>
      <p:ext uri="{BB962C8B-B14F-4D97-AF65-F5344CB8AC3E}">
        <p14:creationId xmlns:p14="http://schemas.microsoft.com/office/powerpoint/2010/main" val="36563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908720"/>
            <a:ext cx="2808311" cy="180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When is it </a:t>
            </a:r>
            <a:r>
              <a:rPr lang="en-GB" b="1" dirty="0" smtClean="0"/>
              <a:t>recommended?</a:t>
            </a:r>
            <a:endParaRPr lang="en-GB" b="1" dirty="0"/>
          </a:p>
          <a:p>
            <a:pPr algn="ctr"/>
            <a:r>
              <a:rPr lang="en-GB" dirty="0" smtClean="0"/>
              <a:t>Twins, elective </a:t>
            </a:r>
            <a:r>
              <a:rPr lang="en-GB" dirty="0"/>
              <a:t>caesarean </a:t>
            </a:r>
            <a:r>
              <a:rPr lang="en-GB" dirty="0" smtClean="0"/>
              <a:t>section, diabetes, condition requiring anti- hypertensive treatment</a:t>
            </a:r>
            <a:endParaRPr lang="en-GB" dirty="0"/>
          </a:p>
        </p:txBody>
      </p:sp>
      <p:sp>
        <p:nvSpPr>
          <p:cNvPr id="7" name="Rounded Rectangle 6"/>
          <p:cNvSpPr/>
          <p:nvPr/>
        </p:nvSpPr>
        <p:spPr>
          <a:xfrm>
            <a:off x="3275856" y="1586116"/>
            <a:ext cx="2808000" cy="180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When can I start?</a:t>
            </a:r>
          </a:p>
          <a:p>
            <a:pPr algn="ctr"/>
            <a:r>
              <a:rPr lang="en-GB" dirty="0" smtClean="0"/>
              <a:t>You can start expressing from 36 weeks of your pregnancy</a:t>
            </a:r>
            <a:endParaRPr lang="en-GB" dirty="0"/>
          </a:p>
        </p:txBody>
      </p:sp>
      <p:sp>
        <p:nvSpPr>
          <p:cNvPr id="8" name="Rounded Rectangle 7"/>
          <p:cNvSpPr/>
          <p:nvPr/>
        </p:nvSpPr>
        <p:spPr>
          <a:xfrm>
            <a:off x="6002367" y="2349080"/>
            <a:ext cx="2808000" cy="180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How often</a:t>
            </a:r>
            <a:r>
              <a:rPr lang="en-GB" dirty="0"/>
              <a:t>?</a:t>
            </a:r>
          </a:p>
          <a:p>
            <a:pPr algn="ctr"/>
            <a:r>
              <a:rPr lang="en-GB" dirty="0"/>
              <a:t>2-3 times a day for about 5-10 minutes from each breast</a:t>
            </a:r>
          </a:p>
        </p:txBody>
      </p:sp>
      <p:sp>
        <p:nvSpPr>
          <p:cNvPr id="10" name="Rounded Rectangle 9"/>
          <p:cNvSpPr/>
          <p:nvPr/>
        </p:nvSpPr>
        <p:spPr>
          <a:xfrm>
            <a:off x="4932040" y="260649"/>
            <a:ext cx="3744416" cy="792088"/>
          </a:xfrm>
          <a:prstGeom prst="roundRect">
            <a:avLst/>
          </a:prstGeom>
          <a:solidFill>
            <a:srgbClr val="F49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Expressing breastmilk (colostrum) before your baby is born</a:t>
            </a:r>
            <a:endParaRPr lang="en-GB" dirty="0"/>
          </a:p>
        </p:txBody>
      </p:sp>
      <p:sp>
        <p:nvSpPr>
          <p:cNvPr id="9" name="Rounded Rectangle 8"/>
          <p:cNvSpPr/>
          <p:nvPr/>
        </p:nvSpPr>
        <p:spPr>
          <a:xfrm>
            <a:off x="3275856" y="3789040"/>
            <a:ext cx="2808000" cy="180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How do I collect it?</a:t>
            </a:r>
          </a:p>
          <a:p>
            <a:pPr algn="ctr"/>
            <a:r>
              <a:rPr lang="en-GB" dirty="0"/>
              <a:t>We can provide you with 1 ml colostrum </a:t>
            </a:r>
            <a:r>
              <a:rPr lang="en-GB" dirty="0" smtClean="0"/>
              <a:t>syringes</a:t>
            </a:r>
            <a:endParaRPr lang="en-GB" dirty="0"/>
          </a:p>
        </p:txBody>
      </p:sp>
      <p:sp>
        <p:nvSpPr>
          <p:cNvPr id="11" name="Rounded Rectangle 10"/>
          <p:cNvSpPr/>
          <p:nvPr/>
        </p:nvSpPr>
        <p:spPr>
          <a:xfrm>
            <a:off x="539552" y="4581128"/>
            <a:ext cx="2808000" cy="180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How do I store the milk</a:t>
            </a:r>
            <a:r>
              <a:rPr lang="en-GB" dirty="0" smtClean="0"/>
              <a:t>?</a:t>
            </a:r>
          </a:p>
          <a:p>
            <a:pPr algn="ctr"/>
            <a:r>
              <a:rPr lang="en-GB" dirty="0" smtClean="0"/>
              <a:t>If you are in one of the above groups ask for more information at your antenatal appointments </a:t>
            </a:r>
            <a:endParaRPr lang="en-GB" dirty="0"/>
          </a:p>
        </p:txBody>
      </p:sp>
      <p:sp>
        <p:nvSpPr>
          <p:cNvPr id="2" name="Rectangle 1"/>
          <p:cNvSpPr/>
          <p:nvPr/>
        </p:nvSpPr>
        <p:spPr>
          <a:xfrm>
            <a:off x="5364088" y="4689040"/>
            <a:ext cx="3168352" cy="646331"/>
          </a:xfrm>
          <a:prstGeom prst="rect">
            <a:avLst/>
          </a:prstGeom>
        </p:spPr>
        <p:txBody>
          <a:bodyPr wrap="square">
            <a:spAutoFit/>
          </a:bodyPr>
          <a:lstStyle/>
          <a:p>
            <a:r>
              <a:rPr lang="en-GB" dirty="0" smtClean="0"/>
              <a:t>. </a:t>
            </a:r>
            <a:endParaRPr lang="en-GB" dirty="0"/>
          </a:p>
          <a:p>
            <a:r>
              <a:rPr lang="en-GB" dirty="0" smtClean="0"/>
              <a:t> </a:t>
            </a:r>
            <a:endParaRPr lang="en-GB" dirty="0"/>
          </a:p>
        </p:txBody>
      </p:sp>
      <p:sp>
        <p:nvSpPr>
          <p:cNvPr id="3" name="TextBox 2"/>
          <p:cNvSpPr txBox="1"/>
          <p:nvPr/>
        </p:nvSpPr>
        <p:spPr>
          <a:xfrm>
            <a:off x="179512" y="2852936"/>
            <a:ext cx="288032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Superfact</a:t>
            </a:r>
            <a:r>
              <a:rPr lang="en-GB" sz="1400" dirty="0" smtClean="0"/>
              <a:t> -Pregnant </a:t>
            </a:r>
            <a:r>
              <a:rPr lang="en-GB" sz="1400" dirty="0"/>
              <a:t>women start producing </a:t>
            </a:r>
            <a:r>
              <a:rPr lang="en-GB" sz="1400" dirty="0" smtClean="0"/>
              <a:t>colostrum, or early milk, </a:t>
            </a:r>
            <a:r>
              <a:rPr lang="en-GB" sz="1400" dirty="0"/>
              <a:t>from around 20 </a:t>
            </a:r>
            <a:r>
              <a:rPr lang="en-GB" sz="1400" dirty="0" smtClean="0"/>
              <a:t>weeks. It is rich in protein bio-available sugar and anti infective properties</a:t>
            </a:r>
          </a:p>
          <a:p>
            <a:endParaRPr lang="en-GB" sz="1400" dirty="0"/>
          </a:p>
          <a:p>
            <a:endParaRPr lang="en-GB" sz="1400" dirty="0"/>
          </a:p>
        </p:txBody>
      </p:sp>
    </p:spTree>
    <p:extLst>
      <p:ext uri="{BB962C8B-B14F-4D97-AF65-F5344CB8AC3E}">
        <p14:creationId xmlns:p14="http://schemas.microsoft.com/office/powerpoint/2010/main" val="166599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Corporate Identity\2017 Updated Logos\JPEGS\West Suffolk NHS Foundation Trust CMYK 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58" t="10469" r="1238" b="27442"/>
          <a:stretch/>
        </p:blipFill>
        <p:spPr bwMode="auto">
          <a:xfrm>
            <a:off x="6934200" y="-25629"/>
            <a:ext cx="2213268" cy="718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
        <p:nvSpPr>
          <p:cNvPr id="2" name="TextBox 1"/>
          <p:cNvSpPr txBox="1"/>
          <p:nvPr/>
        </p:nvSpPr>
        <p:spPr>
          <a:xfrm>
            <a:off x="827584" y="188640"/>
            <a:ext cx="610661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Collecting colostrum and breastmilk</a:t>
            </a:r>
            <a:endParaRPr lang="en-GB" dirty="0"/>
          </a:p>
        </p:txBody>
      </p:sp>
      <p:graphicFrame>
        <p:nvGraphicFramePr>
          <p:cNvPr id="15" name="Diagram 14"/>
          <p:cNvGraphicFramePr/>
          <p:nvPr>
            <p:extLst>
              <p:ext uri="{D42A27DB-BD31-4B8C-83A1-F6EECF244321}">
                <p14:modId xmlns:p14="http://schemas.microsoft.com/office/powerpoint/2010/main" val="1505290676"/>
              </p:ext>
            </p:extLst>
          </p:nvPr>
        </p:nvGraphicFramePr>
        <p:xfrm>
          <a:off x="323528" y="980728"/>
          <a:ext cx="87129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a:xfrm>
            <a:off x="323528" y="5481638"/>
            <a:ext cx="8208912" cy="923330"/>
          </a:xfrm>
          <a:prstGeom prst="rect">
            <a:avLst/>
          </a:prstGeom>
          <a:noFill/>
        </p:spPr>
        <p:txBody>
          <a:bodyPr wrap="square" rtlCol="0">
            <a:spAutoFit/>
          </a:bodyPr>
          <a:lstStyle/>
          <a:p>
            <a:r>
              <a:rPr lang="en-GB" dirty="0" smtClean="0"/>
              <a:t>Collect your milk in a sterile syringe or container, label with your name date of birth and date and time milk expressed. Store milk in the base or back of the freezer until needed. Previously frozen milk can be stored in the fridge for up to 24 hours. </a:t>
            </a:r>
            <a:endParaRPr lang="en-GB" dirty="0"/>
          </a:p>
        </p:txBody>
      </p:sp>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5288" y="936002"/>
            <a:ext cx="8424862"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latin typeface="Calibri" panose="020F0502020204030204" pitchFamily="34" charset="0"/>
              </a:rPr>
              <a:t>Welcome to our infant feeding information resource pack for you and your family. As you become a parent your behaviour is both instinctive and learned. Whilst some of you may have benefited from handling and caring for babies in the past, many will experience this for the first time when holding your baby following birth.</a:t>
            </a:r>
          </a:p>
          <a:p>
            <a:r>
              <a:rPr lang="en-GB" sz="2400" dirty="0" smtClean="0">
                <a:latin typeface="Calibri" panose="020F0502020204030204" pitchFamily="34" charset="0"/>
              </a:rPr>
              <a:t>This resource is offered as one measure in supporting you to feed in a way that is both effective and responsive to the needs of your developing baby. </a:t>
            </a:r>
          </a:p>
          <a:p>
            <a:r>
              <a:rPr lang="en-GB" sz="2400" dirty="0" smtClean="0">
                <a:latin typeface="Calibri" panose="020F0502020204030204" pitchFamily="34" charset="0"/>
                <a:cs typeface="Arial" panose="020B0604020202020204" pitchFamily="34" charset="0"/>
              </a:rPr>
              <a:t>As you work through the following slides and video links please record any questions that you may wish to raise with your community midwife at your next discussion or meeting? </a:t>
            </a:r>
          </a:p>
          <a:p>
            <a:endParaRPr lang="en-GB" sz="2000" dirty="0">
              <a:latin typeface="Calibri" panose="020F0502020204030204" pitchFamily="34" charset="0"/>
              <a:cs typeface="Arial" panose="020B0604020202020204" pitchFamily="34" charset="0"/>
            </a:endParaRPr>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 y="6165304"/>
            <a:ext cx="9144001"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92281" y="2"/>
            <a:ext cx="1944216" cy="93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8496622" cy="4893647"/>
          </a:xfrm>
          <a:prstGeom prst="rect">
            <a:avLst/>
          </a:prstGeom>
          <a:noFill/>
        </p:spPr>
        <p:txBody>
          <a:bodyPr wrap="square" rtlCol="0">
            <a:spAutoFit/>
          </a:bodyPr>
          <a:lstStyle/>
          <a:p>
            <a:r>
              <a:rPr lang="en-GB" dirty="0" smtClean="0">
                <a:latin typeface="+mj-lt"/>
              </a:rPr>
              <a:t>Thank </a:t>
            </a:r>
            <a:r>
              <a:rPr lang="en-GB" dirty="0">
                <a:latin typeface="+mj-lt"/>
              </a:rPr>
              <a:t>you for completing this pack. Please jot down any questions you have for your midwife for your next meeting or discussion. </a:t>
            </a:r>
          </a:p>
          <a:p>
            <a:endParaRPr lang="en-GB" b="1" dirty="0" smtClean="0">
              <a:latin typeface="+mj-lt"/>
              <a:cs typeface="Arial" panose="020B0604020202020204" pitchFamily="34" charset="0"/>
            </a:endParaRPr>
          </a:p>
          <a:p>
            <a:r>
              <a:rPr lang="en-GB" b="1" dirty="0" smtClean="0">
                <a:latin typeface="+mj-lt"/>
                <a:cs typeface="Arial" panose="020B0604020202020204" pitchFamily="34" charset="0"/>
              </a:rPr>
              <a:t>If </a:t>
            </a:r>
            <a:r>
              <a:rPr lang="en-GB" b="1" dirty="0">
                <a:latin typeface="+mj-lt"/>
                <a:cs typeface="Arial" panose="020B0604020202020204" pitchFamily="34" charset="0"/>
              </a:rPr>
              <a:t>you and you baby are under the care of West Suffolk NHS Foundation Trust </a:t>
            </a:r>
            <a:r>
              <a:rPr lang="en-GB" b="1" dirty="0" smtClean="0">
                <a:latin typeface="+mj-lt"/>
                <a:cs typeface="Arial" panose="020B0604020202020204" pitchFamily="34" charset="0"/>
              </a:rPr>
              <a:t>and you have a more urgent concern you </a:t>
            </a:r>
            <a:r>
              <a:rPr lang="en-GB" b="1" dirty="0">
                <a:latin typeface="+mj-lt"/>
                <a:cs typeface="Arial" panose="020B0604020202020204" pitchFamily="34" charset="0"/>
              </a:rPr>
              <a:t>can make contact as </a:t>
            </a:r>
            <a:r>
              <a:rPr lang="en-GB" b="1" dirty="0" smtClean="0">
                <a:latin typeface="+mj-lt"/>
                <a:cs typeface="Arial" panose="020B0604020202020204" pitchFamily="34" charset="0"/>
              </a:rPr>
              <a:t>follows:</a:t>
            </a:r>
            <a:endParaRPr lang="en-GB" dirty="0">
              <a:latin typeface="+mj-lt"/>
              <a:cs typeface="Arial" panose="020B0604020202020204" pitchFamily="34" charset="0"/>
            </a:endParaRPr>
          </a:p>
          <a:p>
            <a:r>
              <a:rPr lang="en-GB" b="1" dirty="0">
                <a:latin typeface="+mj-lt"/>
                <a:cs typeface="Arial" panose="020B0604020202020204" pitchFamily="34" charset="0"/>
              </a:rPr>
              <a:t> </a:t>
            </a:r>
            <a:endParaRPr lang="en-GB" dirty="0">
              <a:latin typeface="+mj-lt"/>
              <a:cs typeface="Arial" panose="020B0604020202020204" pitchFamily="34" charset="0"/>
            </a:endParaRPr>
          </a:p>
          <a:p>
            <a:r>
              <a:rPr lang="en-GB" dirty="0">
                <a:latin typeface="+mj-lt"/>
                <a:cs typeface="Arial" panose="020B0604020202020204" pitchFamily="34" charset="0"/>
              </a:rPr>
              <a:t>Monday– Friday 0900-1500 	</a:t>
            </a:r>
            <a:endParaRPr lang="en-GB" dirty="0" smtClean="0">
              <a:latin typeface="+mj-lt"/>
              <a:cs typeface="Arial" panose="020B0604020202020204" pitchFamily="34" charset="0"/>
            </a:endParaRPr>
          </a:p>
          <a:p>
            <a:r>
              <a:rPr lang="en-GB" dirty="0" smtClean="0">
                <a:latin typeface="+mj-lt"/>
                <a:cs typeface="Arial" panose="020B0604020202020204" pitchFamily="34" charset="0"/>
              </a:rPr>
              <a:t>West </a:t>
            </a:r>
            <a:r>
              <a:rPr lang="en-GB" dirty="0">
                <a:latin typeface="+mj-lt"/>
                <a:cs typeface="Arial" panose="020B0604020202020204" pitchFamily="34" charset="0"/>
              </a:rPr>
              <a:t>Suffolk Hospital Community Midwives Hub </a:t>
            </a:r>
            <a:r>
              <a:rPr lang="en-GB" dirty="0" smtClean="0">
                <a:latin typeface="+mj-lt"/>
                <a:cs typeface="Arial" panose="020B0604020202020204" pitchFamily="34" charset="0"/>
              </a:rPr>
              <a:t>  	</a:t>
            </a:r>
            <a:r>
              <a:rPr lang="en-GB" dirty="0">
                <a:latin typeface="+mj-lt"/>
                <a:cs typeface="Arial" panose="020B0604020202020204" pitchFamily="34" charset="0"/>
              </a:rPr>
              <a:t>	</a:t>
            </a:r>
            <a:r>
              <a:rPr lang="en-GB" dirty="0" smtClean="0">
                <a:latin typeface="+mj-lt"/>
                <a:cs typeface="Arial" panose="020B0604020202020204" pitchFamily="34" charset="0"/>
              </a:rPr>
              <a:t>		   </a:t>
            </a:r>
          </a:p>
          <a:p>
            <a:r>
              <a:rPr lang="en-GB" dirty="0" smtClean="0">
                <a:latin typeface="+mj-lt"/>
                <a:cs typeface="Arial" panose="020B0604020202020204" pitchFamily="34" charset="0"/>
              </a:rPr>
              <a:t>Phone </a:t>
            </a:r>
            <a:r>
              <a:rPr lang="en-GB" dirty="0">
                <a:latin typeface="+mj-lt"/>
                <a:cs typeface="Arial" panose="020B0604020202020204" pitchFamily="34" charset="0"/>
              </a:rPr>
              <a:t>01284 713755 email-wsh-tr-communitymidwives@nhs.net       	 </a:t>
            </a:r>
          </a:p>
          <a:p>
            <a:r>
              <a:rPr lang="en-GB" dirty="0" smtClean="0">
                <a:latin typeface="+mj-lt"/>
                <a:cs typeface="Arial" panose="020B0604020202020204" pitchFamily="34" charset="0"/>
              </a:rPr>
              <a:t>Out </a:t>
            </a:r>
            <a:r>
              <a:rPr lang="en-GB" dirty="0">
                <a:latin typeface="+mj-lt"/>
                <a:cs typeface="Arial" panose="020B0604020202020204" pitchFamily="34" charset="0"/>
              </a:rPr>
              <a:t>of Hours and Bank Holidays</a:t>
            </a:r>
          </a:p>
          <a:p>
            <a:r>
              <a:rPr lang="en-GB" dirty="0">
                <a:latin typeface="+mj-lt"/>
                <a:cs typeface="Arial" panose="020B0604020202020204" pitchFamily="34" charset="0"/>
              </a:rPr>
              <a:t>F11 Phone 01284 712741 </a:t>
            </a:r>
          </a:p>
          <a:p>
            <a:endParaRPr lang="en-GB" dirty="0">
              <a:latin typeface="+mj-lt"/>
              <a:cs typeface="Arial" panose="020B0604020202020204" pitchFamily="34" charset="0"/>
            </a:endParaRPr>
          </a:p>
          <a:p>
            <a:r>
              <a:rPr lang="en-GB" dirty="0">
                <a:latin typeface="+mj-lt"/>
                <a:cs typeface="Arial" panose="020B0604020202020204" pitchFamily="34" charset="0"/>
              </a:rPr>
              <a:t>If you and your baby are under the postnatal care of a non WSH service contact please use the contact information given to you on discharge from hospital or by your community team </a:t>
            </a:r>
            <a:r>
              <a:rPr lang="en-GB" dirty="0" smtClean="0">
                <a:latin typeface="+mj-lt"/>
                <a:cs typeface="Arial" panose="020B0604020202020204" pitchFamily="34" charset="0"/>
              </a:rPr>
              <a:t>midwife</a:t>
            </a:r>
          </a:p>
          <a:p>
            <a:endParaRPr lang="en-GB" dirty="0">
              <a:latin typeface="+mj-lt"/>
              <a:cs typeface="Arial" panose="020B0604020202020204" pitchFamily="34" charset="0"/>
            </a:endParaRPr>
          </a:p>
          <a:p>
            <a:r>
              <a:rPr lang="en-GB" sz="2400" dirty="0">
                <a:latin typeface="+mj-lt"/>
              </a:rPr>
              <a:t> </a:t>
            </a:r>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 y="5960531"/>
            <a:ext cx="9144000" cy="897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6804248" y="90325"/>
            <a:ext cx="2213268" cy="1378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Tree>
    <p:extLst>
      <p:ext uri="{BB962C8B-B14F-4D97-AF65-F5344CB8AC3E}">
        <p14:creationId xmlns:p14="http://schemas.microsoft.com/office/powerpoint/2010/main" val="21576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1469298"/>
            <a:ext cx="8352928" cy="3754874"/>
          </a:xfrm>
          <a:prstGeom prst="rect">
            <a:avLst/>
          </a:prstGeom>
          <a:noFill/>
        </p:spPr>
        <p:txBody>
          <a:bodyPr wrap="square" rtlCol="0">
            <a:spAutoFit/>
          </a:bodyPr>
          <a:lstStyle/>
          <a:p>
            <a:r>
              <a:rPr lang="en-GB" sz="1400" dirty="0" smtClean="0"/>
              <a:t>Further Resources</a:t>
            </a:r>
          </a:p>
          <a:p>
            <a:r>
              <a:rPr lang="en-GB" sz="1400" dirty="0" smtClean="0"/>
              <a:t>MOTHERS &amp; others GUIDE</a:t>
            </a:r>
          </a:p>
          <a:p>
            <a:endParaRPr lang="en-GB" sz="1400" b="1" dirty="0" smtClean="0"/>
          </a:p>
          <a:p>
            <a:r>
              <a:rPr lang="en-GB" sz="1400" b="1" dirty="0" smtClean="0"/>
              <a:t>NHS Breastfeeding</a:t>
            </a:r>
            <a:r>
              <a:rPr lang="en-GB" sz="1400" b="1" dirty="0"/>
              <a:t>: the first few </a:t>
            </a:r>
            <a:r>
              <a:rPr lang="en-GB" sz="1400" b="1" dirty="0" smtClean="0"/>
              <a:t>days</a:t>
            </a:r>
          </a:p>
          <a:p>
            <a:r>
              <a:rPr lang="en-GB" sz="1400" dirty="0">
                <a:hlinkClick r:id="rId3"/>
              </a:rPr>
              <a:t>https://www.nhs.uk/conditions/pregnancy-and-baby/breastfeeding-first-days</a:t>
            </a:r>
            <a:r>
              <a:rPr lang="en-GB" sz="1400" dirty="0" smtClean="0">
                <a:hlinkClick r:id="rId3"/>
              </a:rPr>
              <a:t>/</a:t>
            </a:r>
            <a:endParaRPr lang="en-GB" sz="1400" dirty="0" smtClean="0"/>
          </a:p>
          <a:p>
            <a:endParaRPr lang="en-GB" sz="1400" b="1" dirty="0"/>
          </a:p>
          <a:p>
            <a:r>
              <a:rPr lang="en-GB" sz="1400" dirty="0" smtClean="0"/>
              <a:t>Positioning </a:t>
            </a:r>
            <a:r>
              <a:rPr lang="en-GB" sz="1400" dirty="0"/>
              <a:t>and attachment Scottish Government</a:t>
            </a:r>
          </a:p>
          <a:p>
            <a:r>
              <a:rPr lang="en-GB" sz="1400" dirty="0" smtClean="0">
                <a:hlinkClick r:id="rId4"/>
              </a:rPr>
              <a:t>https</a:t>
            </a:r>
            <a:r>
              <a:rPr lang="en-GB" sz="1400" dirty="0">
                <a:hlinkClick r:id="rId4"/>
              </a:rPr>
              <a:t>://www.google.com/</a:t>
            </a:r>
            <a:r>
              <a:rPr lang="en-GB" sz="1400" dirty="0" err="1">
                <a:hlinkClick r:id="rId4"/>
              </a:rPr>
              <a:t>search?q</a:t>
            </a:r>
            <a:r>
              <a:rPr lang="en-GB" sz="1400" dirty="0">
                <a:hlinkClick r:id="rId4"/>
              </a:rPr>
              <a:t>=</a:t>
            </a:r>
            <a:r>
              <a:rPr lang="en-GB" sz="1400" dirty="0" err="1">
                <a:hlinkClick r:id="rId4"/>
              </a:rPr>
              <a:t>video+effective+positioning+and+attachment&amp;rlz</a:t>
            </a:r>
            <a:r>
              <a:rPr lang="en-GB" sz="1400" dirty="0">
                <a:hlinkClick r:id="rId4"/>
              </a:rPr>
              <a:t>=1C1GCEA_enGB837GB853&amp;oq=</a:t>
            </a:r>
            <a:r>
              <a:rPr lang="en-GB" sz="1400" dirty="0" err="1">
                <a:hlinkClick r:id="rId4"/>
              </a:rPr>
              <a:t>video+effective+positioning+and+attachment&amp;aqs</a:t>
            </a:r>
            <a:r>
              <a:rPr lang="en-GB" sz="1400" dirty="0">
                <a:hlinkClick r:id="rId4"/>
              </a:rPr>
              <a:t>=chrome..69i57j33.9919j0j3&amp;sourceid=</a:t>
            </a:r>
            <a:r>
              <a:rPr lang="en-GB" sz="1400" dirty="0" err="1">
                <a:hlinkClick r:id="rId4"/>
              </a:rPr>
              <a:t>chrome&amp;ie</a:t>
            </a:r>
            <a:r>
              <a:rPr lang="en-GB" sz="1400" dirty="0">
                <a:hlinkClick r:id="rId4"/>
              </a:rPr>
              <a:t>=UTF-8</a:t>
            </a:r>
            <a:endParaRPr lang="en-GB" sz="1400" dirty="0" smtClean="0"/>
          </a:p>
          <a:p>
            <a:r>
              <a:rPr lang="en-GB" sz="1400" dirty="0"/>
              <a:t>https://www.unicef.org.uk/babyfriendly/wp-content/uploads/sites/2/2020/04/Unicef-UK-Baby-Friendly-Initiative-statement-on-infant-feeding-during-the-Covid-19-outbreak.pdf</a:t>
            </a:r>
          </a:p>
          <a:p>
            <a:endParaRPr lang="en-GB" sz="1400" dirty="0" smtClean="0"/>
          </a:p>
          <a:p>
            <a:r>
              <a:rPr lang="en-GB" sz="1400" dirty="0" smtClean="0"/>
              <a:t>UNICEF </a:t>
            </a:r>
            <a:r>
              <a:rPr lang="en-GB" sz="1400" dirty="0"/>
              <a:t>UK BABY FRIENDLY INITIATIVE </a:t>
            </a:r>
            <a:r>
              <a:rPr lang="en-GB" sz="1400" dirty="0" smtClean="0"/>
              <a:t>STATEMENT </a:t>
            </a:r>
            <a:r>
              <a:rPr lang="en-GB" sz="1400" dirty="0"/>
              <a:t>ON INFANT FEEDING DURING THE CORONAVIRUS (COVID-19) OUTBREAK  Updated 14 May </a:t>
            </a:r>
            <a:r>
              <a:rPr lang="en-GB" sz="1400" dirty="0" smtClean="0"/>
              <a:t>2020</a:t>
            </a:r>
          </a:p>
          <a:p>
            <a:r>
              <a:rPr lang="en-GB" sz="1400" dirty="0">
                <a:hlinkClick r:id="rId5"/>
              </a:rPr>
              <a:t>https://</a:t>
            </a:r>
            <a:r>
              <a:rPr lang="en-GB" sz="1400" dirty="0" smtClean="0">
                <a:hlinkClick r:id="rId5"/>
              </a:rPr>
              <a:t>www.unicef.org.uk/babyfriendly/wp-content/uploads/sites/2/2020/04/Unicef-UK-Baby-Friendly-Initiative-statement-on-infant-feeding-during-the-Covid-19-outbreak.pdf</a:t>
            </a:r>
            <a:endParaRPr lang="en-GB" sz="2400" dirty="0"/>
          </a:p>
        </p:txBody>
      </p:sp>
      <p:pic>
        <p:nvPicPr>
          <p:cNvPr id="8" name="Picture 2" descr="T:\Corporate Identity\2017 Updated Logos\JPEGS\West Suffolk NHS Foundation Trust CMYK BLU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058" t="10469" r="1238" b="27442"/>
          <a:stretch/>
        </p:blipFill>
        <p:spPr bwMode="auto">
          <a:xfrm>
            <a:off x="6804248" y="90325"/>
            <a:ext cx="2213268" cy="8183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pic>
        <p:nvPicPr>
          <p:cNvPr id="6" name="Picture 3" descr="C:\Users\libuck\Desktop\Powerpoint-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8" y="5960531"/>
            <a:ext cx="9144000" cy="89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5288" y="980728"/>
            <a:ext cx="8280216"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latin typeface="Calibri" panose="020F0502020204030204" pitchFamily="34" charset="0"/>
              </a:rPr>
              <a:t>The aim of the package is to provide information to guide you in your choice and enhance your understanding of infant feeding. As you work through it you will have the opportunity to consider:</a:t>
            </a:r>
            <a:endParaRPr lang="en-GB" sz="2400" dirty="0">
              <a:latin typeface="Calibri" panose="020F0502020204030204" pitchFamily="34" charset="0"/>
            </a:endParaRPr>
          </a:p>
          <a:p>
            <a:pPr marL="342900" indent="-342900">
              <a:buClr>
                <a:schemeClr val="bg1"/>
              </a:buClr>
              <a:buFont typeface="Wingdings" pitchFamily="2" charset="2"/>
              <a:buChar char="v"/>
            </a:pPr>
            <a:r>
              <a:rPr lang="en-GB" sz="2400" dirty="0" smtClean="0">
                <a:latin typeface="Calibri" panose="020F0502020204030204" pitchFamily="34" charset="0"/>
              </a:rPr>
              <a:t>What are the benefits of breastfeeding and could it be for me?</a:t>
            </a:r>
          </a:p>
          <a:p>
            <a:pPr marL="342900" indent="-342900">
              <a:buClr>
                <a:schemeClr val="bg1"/>
              </a:buClr>
              <a:buFont typeface="Wingdings" pitchFamily="2" charset="2"/>
              <a:buChar char="v"/>
            </a:pPr>
            <a:r>
              <a:rPr lang="en-GB" sz="2400" dirty="0" smtClean="0">
                <a:latin typeface="Calibri" panose="020F0502020204030204" pitchFamily="34" charset="0"/>
              </a:rPr>
              <a:t>What is responsive feeding and how do I prepare for this during pregnancy?</a:t>
            </a:r>
          </a:p>
          <a:p>
            <a:pPr marL="342900" indent="-342900">
              <a:buClr>
                <a:schemeClr val="bg1"/>
              </a:buClr>
              <a:buFont typeface="Wingdings" pitchFamily="2" charset="2"/>
              <a:buChar char="v"/>
            </a:pPr>
            <a:r>
              <a:rPr lang="en-GB" sz="2400" dirty="0" smtClean="0">
                <a:latin typeface="Calibri" panose="020F0502020204030204" pitchFamily="34" charset="0"/>
              </a:rPr>
              <a:t>You and your baby immediately after birth and the use of skin to skin contact</a:t>
            </a:r>
          </a:p>
          <a:p>
            <a:pPr marL="342900" indent="-342900">
              <a:buClr>
                <a:schemeClr val="bg1"/>
              </a:buClr>
              <a:buFont typeface="Wingdings" pitchFamily="2" charset="2"/>
              <a:buChar char="v"/>
            </a:pPr>
            <a:r>
              <a:rPr lang="en-GB" sz="2400" dirty="0" smtClean="0">
                <a:latin typeface="Calibri" panose="020F0502020204030204" pitchFamily="34" charset="0"/>
              </a:rPr>
              <a:t>How best to position your baby for a feed and ensure that attachment at your breast is effective</a:t>
            </a:r>
          </a:p>
          <a:p>
            <a:pPr marL="342900" indent="-342900">
              <a:buClr>
                <a:schemeClr val="bg1"/>
              </a:buClr>
              <a:buFont typeface="Wingdings" pitchFamily="2" charset="2"/>
              <a:buChar char="v"/>
            </a:pPr>
            <a:r>
              <a:rPr lang="en-GB" sz="2400" dirty="0" smtClean="0">
                <a:solidFill>
                  <a:schemeClr val="tx1"/>
                </a:solidFill>
                <a:latin typeface="Calibri" panose="020F0502020204030204" pitchFamily="34" charset="0"/>
              </a:rPr>
              <a:t>How to tell that feeding is going well</a:t>
            </a:r>
          </a:p>
          <a:p>
            <a:pPr marL="342900" indent="-342900">
              <a:buClr>
                <a:schemeClr val="bg1"/>
              </a:buClr>
              <a:buFont typeface="Wingdings" pitchFamily="2" charset="2"/>
              <a:buChar char="v"/>
            </a:pPr>
            <a:r>
              <a:rPr lang="en-GB" sz="2400" dirty="0" smtClean="0">
                <a:solidFill>
                  <a:schemeClr val="tx1"/>
                </a:solidFill>
                <a:latin typeface="Calibri" panose="020F0502020204030204" pitchFamily="34" charset="0"/>
              </a:rPr>
              <a:t>Expressing and storing colostrum and breastmilk</a:t>
            </a:r>
          </a:p>
          <a:p>
            <a:pPr marL="342900" indent="-342900">
              <a:buClr>
                <a:schemeClr val="bg1"/>
              </a:buClr>
              <a:buFont typeface="Wingdings" pitchFamily="2" charset="2"/>
              <a:buChar char="v"/>
            </a:pPr>
            <a:r>
              <a:rPr lang="en-GB" sz="2400" dirty="0" smtClean="0">
                <a:solidFill>
                  <a:schemeClr val="tx1"/>
                </a:solidFill>
                <a:latin typeface="Calibri" panose="020F0502020204030204" pitchFamily="34" charset="0"/>
              </a:rPr>
              <a:t>Challenges to breastfeeding</a:t>
            </a:r>
            <a:endParaRPr lang="en-GB" sz="2400" dirty="0"/>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9" y="6165304"/>
            <a:ext cx="9140532"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20272" y="2"/>
            <a:ext cx="1944216" cy="836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2424" y="1196752"/>
            <a:ext cx="8496622"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solidFill>
                  <a:schemeClr val="accent1">
                    <a:lumMod val="50000"/>
                  </a:schemeClr>
                </a:solidFill>
                <a:latin typeface="Calibri" panose="020F0502020204030204" pitchFamily="34" charset="0"/>
              </a:rPr>
              <a:t>Why do health professionals recommend breastfeeding and breastmilk as the optimum choice for your baby?</a:t>
            </a:r>
          </a:p>
          <a:p>
            <a:r>
              <a:rPr lang="en-GB" sz="2400" dirty="0" smtClean="0">
                <a:latin typeface="Calibri" panose="020F0502020204030204" pitchFamily="34" charset="0"/>
              </a:rPr>
              <a:t>The benefits of breastmilk are explained on the following NHS link</a:t>
            </a:r>
            <a:endParaRPr lang="en-GB" sz="2400" dirty="0">
              <a:latin typeface="Calibri" panose="020F0502020204030204" pitchFamily="34" charset="0"/>
            </a:endParaRPr>
          </a:p>
          <a:p>
            <a:r>
              <a:rPr lang="en-GB" sz="2400" dirty="0" smtClean="0">
                <a:latin typeface="Calibri" panose="020F0502020204030204" pitchFamily="34" charset="0"/>
                <a:hlinkClick r:id="rId3"/>
              </a:rPr>
              <a:t>https://www.nhs.uk/conditions/pregnancy-and-baby/benefits-breastfeeding/</a:t>
            </a:r>
            <a:endParaRPr lang="en-GB" sz="2400" dirty="0" smtClean="0">
              <a:latin typeface="Calibri" panose="020F0502020204030204" pitchFamily="34" charset="0"/>
            </a:endParaRPr>
          </a:p>
          <a:p>
            <a:r>
              <a:rPr lang="en-GB" sz="2400" dirty="0" smtClean="0">
                <a:latin typeface="Calibri" panose="020F0502020204030204" pitchFamily="34" charset="0"/>
              </a:rPr>
              <a:t>They include a reduced risk of infections and hospital admission for your child and for you the risk of breast/ovarian cancer and osteoporosis is lowered. For both of you, obesity and cardiovascular disease is less prevalent.</a:t>
            </a:r>
          </a:p>
          <a:p>
            <a:r>
              <a:rPr lang="en-GB" sz="2400" i="1" dirty="0" smtClean="0">
                <a:latin typeface="Calibri" panose="020F0502020204030204" pitchFamily="34" charset="0"/>
              </a:rPr>
              <a:t>Follow this video for the thoughts of Tiny Human Productions: A creative collective of parents </a:t>
            </a:r>
            <a:endParaRPr lang="en-GB" sz="2400" i="1" dirty="0">
              <a:latin typeface="Calibri" panose="020F0502020204030204" pitchFamily="34" charset="0"/>
            </a:endParaRPr>
          </a:p>
          <a:p>
            <a:r>
              <a:rPr lang="en-GB" sz="2400" i="1" dirty="0">
                <a:latin typeface="Calibri" panose="020F0502020204030204" pitchFamily="34" charset="0"/>
                <a:hlinkClick r:id="rId4"/>
              </a:rPr>
              <a:t>https://vimeo.com/190696865 </a:t>
            </a:r>
            <a:endParaRPr lang="en-GB" sz="2400" i="1" dirty="0" smtClean="0">
              <a:latin typeface="Calibri" panose="020F0502020204030204" pitchFamily="34" charset="0"/>
            </a:endParaRPr>
          </a:p>
          <a:p>
            <a:endParaRPr lang="en-GB" sz="2000" i="1" dirty="0">
              <a:latin typeface="Calibri" panose="020F0502020204030204" pitchFamily="34" charset="0"/>
              <a:cs typeface="Arial" panose="020B0604020202020204" pitchFamily="34" charset="0"/>
            </a:endParaRPr>
          </a:p>
        </p:txBody>
      </p:sp>
      <p:pic>
        <p:nvPicPr>
          <p:cNvPr id="7" name="Picture 3" descr="C:\Users\libuck\Desktop\Powerpoint-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8" y="6165304"/>
            <a:ext cx="9144000" cy="692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058" t="10469" r="1238" b="27442"/>
          <a:stretch/>
        </p:blipFill>
        <p:spPr bwMode="auto">
          <a:xfrm>
            <a:off x="7092281" y="-2"/>
            <a:ext cx="1944216" cy="93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63888" y="836712"/>
            <a:ext cx="5508008"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Breastmilk is cheaper and requires no preparation.  </a:t>
            </a:r>
          </a:p>
          <a:p>
            <a:r>
              <a:rPr lang="en-GB" sz="2000" dirty="0" smtClean="0"/>
              <a:t>Your baby:</a:t>
            </a:r>
          </a:p>
          <a:p>
            <a:pPr marL="342900" indent="-342900">
              <a:buFont typeface="Wingdings" panose="05000000000000000000" pitchFamily="2" charset="2"/>
              <a:buChar char="§"/>
            </a:pPr>
            <a:r>
              <a:rPr lang="en-GB" sz="2000" dirty="0" smtClean="0"/>
              <a:t>Receives immunoglobulins( antibodies that protect against infection) and microbes that colonise and protect the bowel (friendly bacteria) in the breastmilk </a:t>
            </a:r>
          </a:p>
          <a:p>
            <a:pPr marL="342900" indent="-342900">
              <a:buFont typeface="Wingdings" panose="05000000000000000000" pitchFamily="2" charset="2"/>
              <a:buChar char="§"/>
            </a:pPr>
            <a:r>
              <a:rPr lang="en-GB" sz="2000" dirty="0" smtClean="0"/>
              <a:t>Is at reduced risk of ear, gastro-intestinal, chest and urine infections than a formula fed baby</a:t>
            </a:r>
          </a:p>
          <a:p>
            <a:pPr marL="342900" indent="-342900">
              <a:buFont typeface="Wingdings" panose="05000000000000000000" pitchFamily="2" charset="2"/>
              <a:buChar char="§"/>
            </a:pPr>
            <a:r>
              <a:rPr lang="en-GB" sz="2000" dirty="0" smtClean="0"/>
              <a:t>Is at reduced risk of developing severe asthma and eczema</a:t>
            </a:r>
          </a:p>
          <a:p>
            <a:pPr marL="342900" indent="-342900">
              <a:buFont typeface="Wingdings" panose="05000000000000000000" pitchFamily="2" charset="2"/>
              <a:buChar char="§"/>
            </a:pPr>
            <a:r>
              <a:rPr lang="en-GB" sz="2000" dirty="0" smtClean="0"/>
              <a:t>Benefits from feeding at the breast with improved speech and dental development</a:t>
            </a:r>
          </a:p>
          <a:p>
            <a:pPr marL="342900" indent="-342900">
              <a:buFont typeface="Wingdings" panose="05000000000000000000" pitchFamily="2" charset="2"/>
              <a:buChar char="§"/>
            </a:pPr>
            <a:r>
              <a:rPr lang="en-GB" sz="2000" dirty="0" smtClean="0"/>
              <a:t>Learns how to moderate and interpret food, so is less likely to become obese or develop diabetes and more readily accepts weening foods. </a:t>
            </a:r>
            <a:endParaRPr lang="en-GB" sz="2000" dirty="0"/>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914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20272" y="1"/>
            <a:ext cx="1944215" cy="8367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graphicFrame>
        <p:nvGraphicFramePr>
          <p:cNvPr id="4" name="Diagram 3"/>
          <p:cNvGraphicFramePr/>
          <p:nvPr>
            <p:extLst>
              <p:ext uri="{D42A27DB-BD31-4B8C-83A1-F6EECF244321}">
                <p14:modId xmlns:p14="http://schemas.microsoft.com/office/powerpoint/2010/main" val="1721177099"/>
              </p:ext>
            </p:extLst>
          </p:nvPr>
        </p:nvGraphicFramePr>
        <p:xfrm>
          <a:off x="179513" y="1484784"/>
          <a:ext cx="3312367"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657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5575" y="1052736"/>
            <a:ext cx="8880705" cy="1938992"/>
          </a:xfrm>
          <a:prstGeom prst="rect">
            <a:avLst/>
          </a:prstGeom>
          <a:noFill/>
        </p:spPr>
        <p:txBody>
          <a:bodyPr wrap="square" rtlCol="0">
            <a:spAutoFit/>
          </a:bodyPr>
          <a:lstStyle/>
          <a:p>
            <a:r>
              <a:rPr lang="en-GB" sz="2400" b="1" dirty="0" smtClean="0">
                <a:latin typeface="Calibri" panose="020F0502020204030204" pitchFamily="34" charset="0"/>
              </a:rPr>
              <a:t>Pregnancy: getting ready 1</a:t>
            </a:r>
          </a:p>
          <a:p>
            <a:r>
              <a:rPr lang="en-GB" sz="2400" dirty="0" smtClean="0">
                <a:latin typeface="Calibri" panose="020F0502020204030204" pitchFamily="34" charset="0"/>
              </a:rPr>
              <a:t>Responding to your baby’s needs releases the love hormone Oxytocin that helps the development of nerve connections in the brain. Consider how you will meet these perhaps using those suggested below to start with?</a:t>
            </a:r>
            <a:endParaRPr lang="en-GB" sz="2000" b="1" dirty="0" smtClean="0">
              <a:latin typeface="Calibri" panose="020F0502020204030204" pitchFamily="34" charset="0"/>
            </a:endParaRPr>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6" y="6177858"/>
            <a:ext cx="9140531"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92280" y="1"/>
            <a:ext cx="1944000" cy="9258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4788024" y="2351782"/>
            <a:ext cx="40321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
        <p:nvSpPr>
          <p:cNvPr id="2" name="AutoShape 2" descr="Confused Pregnant Woman Stock Photos - Download 249 Royalty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8" name="Diagram 17"/>
          <p:cNvGraphicFramePr/>
          <p:nvPr>
            <p:extLst>
              <p:ext uri="{D42A27DB-BD31-4B8C-83A1-F6EECF244321}">
                <p14:modId xmlns:p14="http://schemas.microsoft.com/office/powerpoint/2010/main" val="93169005"/>
              </p:ext>
            </p:extLst>
          </p:nvPr>
        </p:nvGraphicFramePr>
        <p:xfrm>
          <a:off x="1835696" y="2708920"/>
          <a:ext cx="5256584"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79912" y="1469297"/>
            <a:ext cx="5112568" cy="4093428"/>
          </a:xfrm>
          <a:prstGeom prst="rect">
            <a:avLst/>
          </a:prstGeom>
          <a:noFill/>
          <a:ln>
            <a:solidFill>
              <a:schemeClr val="accent1"/>
            </a:solidFill>
          </a:ln>
        </p:spPr>
        <p:txBody>
          <a:bodyPr wrap="square" rtlCol="0">
            <a:spAutoFit/>
          </a:bodyPr>
          <a:lstStyle/>
          <a:p>
            <a:r>
              <a:rPr lang="en-GB" sz="2400" b="1" dirty="0" smtClean="0">
                <a:latin typeface="Calibri" panose="020F0502020204030204" pitchFamily="34" charset="0"/>
              </a:rPr>
              <a:t>Pregnancy: getting ready 2</a:t>
            </a:r>
          </a:p>
          <a:p>
            <a:r>
              <a:rPr lang="en-GB" sz="2400" dirty="0" smtClean="0">
                <a:cs typeface="Arial" panose="020B0604020202020204" pitchFamily="34" charset="0"/>
              </a:rPr>
              <a:t>Take</a:t>
            </a:r>
            <a:r>
              <a:rPr lang="en-GB" sz="2400" dirty="0" smtClean="0">
                <a:latin typeface="Calibri" panose="020F0502020204030204" pitchFamily="34" charset="0"/>
                <a:cs typeface="Arial" panose="020B0604020202020204" pitchFamily="34" charset="0"/>
              </a:rPr>
              <a:t> time to relax and familiarise yourself with the pattern of your baby’s movements. Encourage your partner and your other children to become involved. Consider:  </a:t>
            </a:r>
            <a:endParaRPr lang="en-GB" sz="2400" dirty="0">
              <a:latin typeface="Calibri" panose="020F0502020204030204" pitchFamily="34" charset="0"/>
              <a:cs typeface="Arial" panose="020B0604020202020204" pitchFamily="34" charset="0"/>
            </a:endParaRPr>
          </a:p>
          <a:p>
            <a:endParaRPr lang="en-GB" sz="2400" dirty="0" smtClean="0">
              <a:latin typeface="Calibri" panose="020F0502020204030204" pitchFamily="34" charset="0"/>
              <a:cs typeface="Arial" panose="020B0604020202020204" pitchFamily="34" charset="0"/>
            </a:endParaRPr>
          </a:p>
          <a:p>
            <a:endParaRPr lang="en-GB" sz="2400" dirty="0">
              <a:latin typeface="Calibri" panose="020F0502020204030204" pitchFamily="34" charset="0"/>
              <a:cs typeface="Arial" panose="020B0604020202020204" pitchFamily="34" charset="0"/>
            </a:endParaRPr>
          </a:p>
          <a:p>
            <a:endParaRPr lang="en-GB" sz="2400" dirty="0" smtClean="0">
              <a:latin typeface="Calibri" panose="020F0502020204030204" pitchFamily="34" charset="0"/>
              <a:cs typeface="Arial" panose="020B0604020202020204" pitchFamily="34" charset="0"/>
            </a:endParaRPr>
          </a:p>
          <a:p>
            <a:endParaRPr lang="en-GB" sz="2400" dirty="0">
              <a:latin typeface="Calibri" panose="020F0502020204030204" pitchFamily="34" charset="0"/>
              <a:cs typeface="Arial" panose="020B0604020202020204" pitchFamily="34" charset="0"/>
            </a:endParaRPr>
          </a:p>
          <a:p>
            <a:endParaRPr lang="en-GB" sz="2000" dirty="0">
              <a:latin typeface="Calibri" panose="020F0502020204030204" pitchFamily="34" charset="0"/>
              <a:cs typeface="Arial" panose="020B0604020202020204" pitchFamily="34" charset="0"/>
            </a:endParaRPr>
          </a:p>
        </p:txBody>
      </p:sp>
      <p:pic>
        <p:nvPicPr>
          <p:cNvPr id="7" name="Picture 3" descr="C:\Users\libuck\Desktop\Powerpoi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 y="5960531"/>
            <a:ext cx="9144000" cy="897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Corporate Identity\2017 Updated Logos\JPEGS\West Suffolk NHS Foundation Trust CMYK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58" t="10469" r="1238" b="27442"/>
          <a:stretch/>
        </p:blipFill>
        <p:spPr bwMode="auto">
          <a:xfrm>
            <a:off x="7020272" y="1"/>
            <a:ext cx="1944215" cy="93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sp>
        <p:nvSpPr>
          <p:cNvPr id="2" name="AutoShape 2" descr="https://images.freeimages.com/images/large-previews/ed5/pregnant-woman-and-child-sepi-146289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196752"/>
            <a:ext cx="3024336" cy="4536504"/>
          </a:xfrm>
          <a:prstGeom prst="rect">
            <a:avLst/>
          </a:prstGeom>
          <a:noFill/>
          <a:ln w="57150">
            <a:solidFill>
              <a:schemeClr val="accent1">
                <a:lumMod val="60000"/>
                <a:lumOff val="40000"/>
              </a:schemeClr>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graphicFrame>
        <p:nvGraphicFramePr>
          <p:cNvPr id="3" name="Diagram 2"/>
          <p:cNvGraphicFramePr/>
          <p:nvPr>
            <p:extLst>
              <p:ext uri="{D42A27DB-BD31-4B8C-83A1-F6EECF244321}">
                <p14:modId xmlns:p14="http://schemas.microsoft.com/office/powerpoint/2010/main" val="1434054537"/>
              </p:ext>
            </p:extLst>
          </p:nvPr>
        </p:nvGraphicFramePr>
        <p:xfrm>
          <a:off x="3851920" y="3885343"/>
          <a:ext cx="4824536" cy="19199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86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60032" y="332656"/>
            <a:ext cx="4176464" cy="6863417"/>
          </a:xfrm>
          <a:prstGeom prst="rect">
            <a:avLst/>
          </a:prstGeom>
          <a:noFill/>
        </p:spPr>
        <p:txBody>
          <a:bodyPr wrap="square" rtlCol="0">
            <a:spAutoFit/>
          </a:bodyPr>
          <a:lstStyle/>
          <a:p>
            <a:pPr algn="ctr"/>
            <a:r>
              <a:rPr lang="en-GB" sz="2000" b="1" dirty="0"/>
              <a:t>Getting feeding off to a good </a:t>
            </a:r>
            <a:r>
              <a:rPr lang="en-GB" sz="2000" b="1" dirty="0" smtClean="0"/>
              <a:t>start</a:t>
            </a:r>
          </a:p>
          <a:p>
            <a:pPr algn="ctr"/>
            <a:r>
              <a:rPr lang="en-GB" sz="2000" b="1" dirty="0" smtClean="0"/>
              <a:t>Skin </a:t>
            </a:r>
            <a:r>
              <a:rPr lang="en-GB" sz="2000" b="1" dirty="0"/>
              <a:t>to skin and first </a:t>
            </a:r>
            <a:r>
              <a:rPr lang="en-GB" sz="2000" b="1" dirty="0" smtClean="0"/>
              <a:t>feed</a:t>
            </a:r>
          </a:p>
          <a:p>
            <a:pPr algn="ctr"/>
            <a:endParaRPr lang="en-GB" sz="1600" b="1" dirty="0"/>
          </a:p>
          <a:p>
            <a:r>
              <a:rPr lang="en-GB" sz="1600" dirty="0" smtClean="0"/>
              <a:t>Holding </a:t>
            </a:r>
            <a:r>
              <a:rPr lang="en-GB" sz="1600" dirty="0"/>
              <a:t>your baby in skin to skin after birth regulates </a:t>
            </a:r>
            <a:r>
              <a:rPr lang="en-GB" sz="1600" dirty="0" smtClean="0"/>
              <a:t>temperature</a:t>
            </a:r>
            <a:r>
              <a:rPr lang="en-GB" sz="1600" dirty="0"/>
              <a:t>, heart rate and </a:t>
            </a:r>
            <a:r>
              <a:rPr lang="en-GB" sz="1600" dirty="0" smtClean="0"/>
              <a:t>breathing. It helps your baby transition to life outside of </a:t>
            </a:r>
            <a:r>
              <a:rPr lang="en-GB" sz="1600" dirty="0"/>
              <a:t>your </a:t>
            </a:r>
            <a:r>
              <a:rPr lang="en-GB" sz="1600" dirty="0" smtClean="0"/>
              <a:t>womb and provides opportunity for them to follow instinctive </a:t>
            </a:r>
            <a:r>
              <a:rPr lang="en-GB" sz="1600" dirty="0"/>
              <a:t>behaviours </a:t>
            </a:r>
            <a:r>
              <a:rPr lang="en-GB" sz="1600" dirty="0" smtClean="0"/>
              <a:t>to seek out the breast </a:t>
            </a:r>
            <a:r>
              <a:rPr lang="en-GB" sz="1600" dirty="0"/>
              <a:t>and self </a:t>
            </a:r>
            <a:r>
              <a:rPr lang="en-GB" sz="1600" dirty="0" smtClean="0"/>
              <a:t>attach to feed. </a:t>
            </a:r>
            <a:endParaRPr lang="en-GB" sz="1600" dirty="0"/>
          </a:p>
          <a:p>
            <a:endParaRPr lang="en-GB" sz="1600" dirty="0" smtClean="0"/>
          </a:p>
          <a:p>
            <a:r>
              <a:rPr lang="en-GB" sz="1600" dirty="0" smtClean="0">
                <a:solidFill>
                  <a:srgbClr val="0070C0"/>
                </a:solidFill>
              </a:rPr>
              <a:t>*</a:t>
            </a:r>
            <a:r>
              <a:rPr lang="en-GB" sz="1600" dirty="0" smtClean="0"/>
              <a:t>If </a:t>
            </a:r>
            <a:r>
              <a:rPr lang="en-GB" sz="1600" dirty="0"/>
              <a:t>you have had </a:t>
            </a:r>
            <a:r>
              <a:rPr lang="en-GB" sz="1600" dirty="0" smtClean="0"/>
              <a:t>a long or complicated labour and/or drugs used that have a sedative effect on your baby more </a:t>
            </a:r>
            <a:r>
              <a:rPr lang="en-GB" sz="1600" dirty="0"/>
              <a:t>skin to skin time and </a:t>
            </a:r>
            <a:r>
              <a:rPr lang="en-GB" sz="1600" dirty="0" smtClean="0"/>
              <a:t>help   </a:t>
            </a:r>
            <a:r>
              <a:rPr lang="en-GB" sz="1600" dirty="0"/>
              <a:t>attaching to your </a:t>
            </a:r>
            <a:r>
              <a:rPr lang="en-GB" sz="1600" dirty="0" smtClean="0"/>
              <a:t>breast may be needed</a:t>
            </a:r>
          </a:p>
          <a:p>
            <a:endParaRPr lang="en-GB" sz="1600" dirty="0"/>
          </a:p>
          <a:p>
            <a:r>
              <a:rPr lang="en-GB" sz="1600" dirty="0" smtClean="0"/>
              <a:t>The sheet to the left page is reproduced with permission of The Royal Wolverhampton NHS Trust. It shows the developmental stages your baby will go through immediately following birth. Note that the eighth of the nine stages </a:t>
            </a:r>
            <a:r>
              <a:rPr lang="en-GB" sz="1600" i="1" dirty="0" smtClean="0"/>
              <a:t>suckling, or feeding</a:t>
            </a:r>
            <a:r>
              <a:rPr lang="en-GB" sz="1600" dirty="0" smtClean="0"/>
              <a:t>, occurs upwards of an hour after birth</a:t>
            </a:r>
            <a:r>
              <a:rPr lang="en-GB" sz="1600" dirty="0" smtClean="0">
                <a:solidFill>
                  <a:srgbClr val="0070C0"/>
                </a:solidFill>
              </a:rPr>
              <a:t>*</a:t>
            </a:r>
          </a:p>
          <a:p>
            <a:r>
              <a:rPr lang="en-GB" sz="1600" dirty="0" smtClean="0"/>
              <a:t>Ask your midwife about the biological nurturing position which is useful in stimulating these stages.</a:t>
            </a:r>
          </a:p>
          <a:p>
            <a:pPr algn="ctr"/>
            <a:endParaRPr lang="en-GB" sz="1600" b="1" dirty="0"/>
          </a:p>
        </p:txBody>
      </p:sp>
      <p:sp>
        <p:nvSpPr>
          <p:cNvPr id="5" name="Rectangle 1"/>
          <p:cNvSpPr>
            <a:spLocks noChangeArrowheads="1"/>
          </p:cNvSpPr>
          <p:nvPr/>
        </p:nvSpPr>
        <p:spPr bwMode="auto">
          <a:xfrm>
            <a:off x="395288" y="2351782"/>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smtClean="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a:p>
            <a:pPr eaLnBrk="1" hangingPunct="1">
              <a:spcBef>
                <a:spcPct val="0"/>
              </a:spcBef>
              <a:buFontTx/>
              <a:buNone/>
            </a:pPr>
            <a:endParaRPr lang="en-GB" altLang="en-US" sz="1800" dirty="0">
              <a:solidFill>
                <a:srgbClr val="425563"/>
              </a:solidFill>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446449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76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healthynewbornnetwork.org/hnn-content/uploads/o-NEWBORN-SKIN-CONTACT-57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Diagram 4"/>
          <p:cNvGraphicFramePr/>
          <p:nvPr>
            <p:extLst>
              <p:ext uri="{D42A27DB-BD31-4B8C-83A1-F6EECF244321}">
                <p14:modId xmlns:p14="http://schemas.microsoft.com/office/powerpoint/2010/main" val="3147733614"/>
              </p:ext>
            </p:extLst>
          </p:nvPr>
        </p:nvGraphicFramePr>
        <p:xfrm>
          <a:off x="-972616" y="168275"/>
          <a:ext cx="1116124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636912"/>
            <a:ext cx="2232248" cy="222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8300" y="404664"/>
            <a:ext cx="3123580" cy="646331"/>
          </a:xfrm>
          <a:prstGeom prst="rect">
            <a:avLst/>
          </a:prstGeom>
          <a:noFill/>
        </p:spPr>
        <p:txBody>
          <a:bodyPr wrap="square" rtlCol="0">
            <a:spAutoFit/>
          </a:bodyPr>
          <a:lstStyle/>
          <a:p>
            <a:r>
              <a:rPr lang="en-GB" dirty="0"/>
              <a:t>POSITIONING YOUR BABY FOR ATTACHMENT AT THE BREAST</a:t>
            </a:r>
          </a:p>
        </p:txBody>
      </p:sp>
      <p:pic>
        <p:nvPicPr>
          <p:cNvPr id="11" name="Picture 2" descr="T:\Corporate Identity\2017 Updated Logos\JPEGS\West Suffolk NHS Foundation Trust CMYK BLU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058" t="10469" r="1238" b="27442"/>
          <a:stretch/>
        </p:blipFill>
        <p:spPr bwMode="auto">
          <a:xfrm>
            <a:off x="6934200" y="1"/>
            <a:ext cx="2213268"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1976</Words>
  <Application>Microsoft Office PowerPoint</Application>
  <PresentationFormat>On-screen Show (4:3)</PresentationFormat>
  <Paragraphs>315</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McDonnell Cheryl (Midwife Obs &amp; Gynae)</dc:creator>
  <cp:lastModifiedBy>McDonnell Cheryl (Midwife Obs &amp; Gynae)</cp:lastModifiedBy>
  <cp:revision>107</cp:revision>
  <dcterms:created xsi:type="dcterms:W3CDTF">2020-04-14T11:11:22Z</dcterms:created>
  <dcterms:modified xsi:type="dcterms:W3CDTF">2020-06-11T08:06:44Z</dcterms:modified>
</cp:coreProperties>
</file>